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oppins" charset="1" panose="00000500000000000000"/>
      <p:regular r:id="rId11"/>
    </p:embeddedFont>
    <p:embeddedFont>
      <p:font typeface="Poppins Bold" charset="1" panose="00000800000000000000"/>
      <p:regular r:id="rId12"/>
    </p:embeddedFont>
    <p:embeddedFont>
      <p:font typeface="Montserrat Classic Bold" charset="1" panose="00000800000000000000"/>
      <p:regular r:id="rId13"/>
    </p:embeddedFont>
    <p:embeddedFont>
      <p:font typeface="Canva Sans" charset="1" panose="020B0503030501040103"/>
      <p:regular r:id="rId14"/>
    </p:embeddedFont>
    <p:embeddedFont>
      <p:font typeface="Canva Sans Bold" charset="1" panose="020B08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jpeg" Type="http://schemas.openxmlformats.org/officeDocument/2006/relationships/image"/><Relationship Id="rId4" Target="../media/image3.pn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3.pn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mailto:info@holidaysbookin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382A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226730" y="686448"/>
            <a:ext cx="743874" cy="414933"/>
            <a:chOff x="0" y="0"/>
            <a:chExt cx="991832" cy="553244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991832" cy="113177"/>
              <a:chOff x="0" y="0"/>
              <a:chExt cx="213735" cy="24389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213735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213735">
                    <a:moveTo>
                      <a:pt x="12195" y="0"/>
                    </a:moveTo>
                    <a:lnTo>
                      <a:pt x="201541" y="0"/>
                    </a:lnTo>
                    <a:cubicBezTo>
                      <a:pt x="208276" y="0"/>
                      <a:pt x="213735" y="5460"/>
                      <a:pt x="213735" y="12195"/>
                    </a:cubicBezTo>
                    <a:lnTo>
                      <a:pt x="213735" y="12195"/>
                    </a:lnTo>
                    <a:cubicBezTo>
                      <a:pt x="213735" y="18929"/>
                      <a:pt x="208276" y="24389"/>
                      <a:pt x="201541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57150"/>
                <a:ext cx="213735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6" id="6"/>
            <p:cNvGrpSpPr/>
            <p:nvPr/>
          </p:nvGrpSpPr>
          <p:grpSpPr>
            <a:xfrm rot="0">
              <a:off x="150807" y="222118"/>
              <a:ext cx="841025" cy="113177"/>
              <a:chOff x="0" y="0"/>
              <a:chExt cx="181237" cy="2438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81237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181237">
                    <a:moveTo>
                      <a:pt x="12195" y="0"/>
                    </a:moveTo>
                    <a:lnTo>
                      <a:pt x="169042" y="0"/>
                    </a:lnTo>
                    <a:cubicBezTo>
                      <a:pt x="175777" y="0"/>
                      <a:pt x="181237" y="5460"/>
                      <a:pt x="181237" y="12195"/>
                    </a:cubicBezTo>
                    <a:lnTo>
                      <a:pt x="181237" y="12195"/>
                    </a:lnTo>
                    <a:cubicBezTo>
                      <a:pt x="181237" y="18929"/>
                      <a:pt x="175777" y="24389"/>
                      <a:pt x="169042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57150"/>
                <a:ext cx="181237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9" id="9"/>
            <p:cNvGrpSpPr/>
            <p:nvPr/>
          </p:nvGrpSpPr>
          <p:grpSpPr>
            <a:xfrm rot="0">
              <a:off x="277803" y="440067"/>
              <a:ext cx="714030" cy="113177"/>
              <a:chOff x="0" y="0"/>
              <a:chExt cx="153870" cy="24389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153870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153870">
                    <a:moveTo>
                      <a:pt x="12195" y="0"/>
                    </a:moveTo>
                    <a:lnTo>
                      <a:pt x="141675" y="0"/>
                    </a:lnTo>
                    <a:cubicBezTo>
                      <a:pt x="148410" y="0"/>
                      <a:pt x="153870" y="5460"/>
                      <a:pt x="153870" y="12195"/>
                    </a:cubicBezTo>
                    <a:lnTo>
                      <a:pt x="153870" y="12195"/>
                    </a:lnTo>
                    <a:cubicBezTo>
                      <a:pt x="153870" y="18929"/>
                      <a:pt x="148410" y="24389"/>
                      <a:pt x="141675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153870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</p:grpSp>
      <p:grpSp>
        <p:nvGrpSpPr>
          <p:cNvPr name="Group 12" id="12"/>
          <p:cNvGrpSpPr/>
          <p:nvPr/>
        </p:nvGrpSpPr>
        <p:grpSpPr>
          <a:xfrm rot="0">
            <a:off x="579827" y="6689421"/>
            <a:ext cx="9982874" cy="965919"/>
            <a:chOff x="0" y="0"/>
            <a:chExt cx="2334176" cy="225849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334176" cy="225849"/>
            </a:xfrm>
            <a:custGeom>
              <a:avLst/>
              <a:gdLst/>
              <a:ahLst/>
              <a:cxnLst/>
              <a:rect r="r" b="b" t="t" l="l"/>
              <a:pathLst>
                <a:path h="225849" w="2334176">
                  <a:moveTo>
                    <a:pt x="34898" y="0"/>
                  </a:moveTo>
                  <a:lnTo>
                    <a:pt x="2299278" y="0"/>
                  </a:lnTo>
                  <a:cubicBezTo>
                    <a:pt x="2308533" y="0"/>
                    <a:pt x="2317410" y="3677"/>
                    <a:pt x="2323955" y="10222"/>
                  </a:cubicBezTo>
                  <a:cubicBezTo>
                    <a:pt x="2330499" y="16766"/>
                    <a:pt x="2334176" y="25643"/>
                    <a:pt x="2334176" y="34898"/>
                  </a:cubicBezTo>
                  <a:lnTo>
                    <a:pt x="2334176" y="190951"/>
                  </a:lnTo>
                  <a:cubicBezTo>
                    <a:pt x="2334176" y="210225"/>
                    <a:pt x="2318552" y="225849"/>
                    <a:pt x="2299278" y="225849"/>
                  </a:cubicBezTo>
                  <a:lnTo>
                    <a:pt x="34898" y="225849"/>
                  </a:lnTo>
                  <a:cubicBezTo>
                    <a:pt x="15625" y="225849"/>
                    <a:pt x="0" y="210225"/>
                    <a:pt x="0" y="190951"/>
                  </a:cubicBezTo>
                  <a:lnTo>
                    <a:pt x="0" y="34898"/>
                  </a:lnTo>
                  <a:cubicBezTo>
                    <a:pt x="0" y="15625"/>
                    <a:pt x="15625" y="0"/>
                    <a:pt x="34898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2334176" cy="2829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7972829" y="6817803"/>
            <a:ext cx="2315025" cy="637373"/>
            <a:chOff x="0" y="0"/>
            <a:chExt cx="541295" cy="14902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41295" cy="149029"/>
            </a:xfrm>
            <a:custGeom>
              <a:avLst/>
              <a:gdLst/>
              <a:ahLst/>
              <a:cxnLst/>
              <a:rect r="r" b="b" t="t" l="l"/>
              <a:pathLst>
                <a:path h="149029" w="541295">
                  <a:moveTo>
                    <a:pt x="74515" y="0"/>
                  </a:moveTo>
                  <a:lnTo>
                    <a:pt x="466780" y="0"/>
                  </a:lnTo>
                  <a:cubicBezTo>
                    <a:pt x="507933" y="0"/>
                    <a:pt x="541295" y="33361"/>
                    <a:pt x="541295" y="74515"/>
                  </a:cubicBezTo>
                  <a:lnTo>
                    <a:pt x="541295" y="74515"/>
                  </a:lnTo>
                  <a:cubicBezTo>
                    <a:pt x="541295" y="115668"/>
                    <a:pt x="507933" y="149029"/>
                    <a:pt x="466780" y="149029"/>
                  </a:cubicBezTo>
                  <a:lnTo>
                    <a:pt x="74515" y="149029"/>
                  </a:lnTo>
                  <a:cubicBezTo>
                    <a:pt x="33361" y="149029"/>
                    <a:pt x="0" y="115668"/>
                    <a:pt x="0" y="74515"/>
                  </a:cubicBezTo>
                  <a:lnTo>
                    <a:pt x="0" y="74515"/>
                  </a:lnTo>
                  <a:cubicBezTo>
                    <a:pt x="0" y="33361"/>
                    <a:pt x="33361" y="0"/>
                    <a:pt x="74515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57150"/>
              <a:ext cx="541295" cy="2061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5925612" y="534234"/>
            <a:ext cx="624843" cy="624843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66700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6077825" y="686448"/>
            <a:ext cx="320417" cy="320417"/>
          </a:xfrm>
          <a:custGeom>
            <a:avLst/>
            <a:gdLst/>
            <a:ahLst/>
            <a:cxnLst/>
            <a:rect r="r" b="b" t="t" l="l"/>
            <a:pathLst>
              <a:path h="320417" w="320417">
                <a:moveTo>
                  <a:pt x="0" y="0"/>
                </a:moveTo>
                <a:lnTo>
                  <a:pt x="320417" y="0"/>
                </a:lnTo>
                <a:lnTo>
                  <a:pt x="320417" y="320417"/>
                </a:lnTo>
                <a:lnTo>
                  <a:pt x="0" y="3204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36273" y="0"/>
            <a:ext cx="4680999" cy="1840931"/>
          </a:xfrm>
          <a:custGeom>
            <a:avLst/>
            <a:gdLst/>
            <a:ahLst/>
            <a:cxnLst/>
            <a:rect r="r" b="b" t="t" l="l"/>
            <a:pathLst>
              <a:path h="1840931" w="4680999">
                <a:moveTo>
                  <a:pt x="0" y="0"/>
                </a:moveTo>
                <a:lnTo>
                  <a:pt x="4680999" y="0"/>
                </a:lnTo>
                <a:lnTo>
                  <a:pt x="4680999" y="1840931"/>
                </a:lnTo>
                <a:lnTo>
                  <a:pt x="0" y="18409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10287854" y="1840931"/>
            <a:ext cx="9543910" cy="8631285"/>
            <a:chOff x="0" y="0"/>
            <a:chExt cx="6960188" cy="629462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-37084" y="-27432"/>
              <a:ext cx="6997399" cy="6322187"/>
            </a:xfrm>
            <a:custGeom>
              <a:avLst/>
              <a:gdLst/>
              <a:ahLst/>
              <a:cxnLst/>
              <a:rect r="r" b="b" t="t" l="l"/>
              <a:pathLst>
                <a:path h="6322187" w="6997399">
                  <a:moveTo>
                    <a:pt x="6997101" y="938784"/>
                  </a:moveTo>
                  <a:cubicBezTo>
                    <a:pt x="6997101" y="778129"/>
                    <a:pt x="6824641" y="618617"/>
                    <a:pt x="6613798" y="584454"/>
                  </a:cubicBezTo>
                  <a:lnTo>
                    <a:pt x="3224796" y="34290"/>
                  </a:lnTo>
                  <a:cubicBezTo>
                    <a:pt x="3013954" y="0"/>
                    <a:pt x="2784347" y="96393"/>
                    <a:pt x="2714748" y="248539"/>
                  </a:cubicBezTo>
                  <a:lnTo>
                    <a:pt x="57042" y="6045708"/>
                  </a:lnTo>
                  <a:cubicBezTo>
                    <a:pt x="0" y="6197727"/>
                    <a:pt x="106853" y="6322187"/>
                    <a:pt x="322642" y="6322187"/>
                  </a:cubicBezTo>
                  <a:lnTo>
                    <a:pt x="6605098" y="6322187"/>
                  </a:lnTo>
                  <a:cubicBezTo>
                    <a:pt x="6820888" y="6322187"/>
                    <a:pt x="6997399" y="6190742"/>
                    <a:pt x="6997399" y="6030087"/>
                  </a:cubicBezTo>
                  <a:lnTo>
                    <a:pt x="6997101" y="938784"/>
                  </a:lnTo>
                  <a:close/>
                </a:path>
              </a:pathLst>
            </a:custGeom>
            <a:blipFill>
              <a:blip r:embed="rId5"/>
              <a:stretch>
                <a:fillRect l="-30815" t="-1" r="-30796" b="-1"/>
              </a:stretch>
            </a:blip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7972829" y="6861852"/>
            <a:ext cx="2175327" cy="42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0"/>
              </a:lnSpc>
            </a:pPr>
            <a:r>
              <a:rPr lang="en-US" sz="20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Get Started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579827" y="3262221"/>
            <a:ext cx="11512968" cy="3027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54"/>
              </a:lnSpc>
            </a:pPr>
            <a:r>
              <a:rPr lang="en-US" b="true" sz="6283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BEST HIMACHAL PRADESH TOUR PACKAGES FOR FAMILY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79827" y="2495487"/>
            <a:ext cx="12750999" cy="42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00"/>
              </a:lnSpc>
            </a:pPr>
            <a:r>
              <a:rPr lang="en-US" sz="2000" spc="113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TRAVEL PRESENTATION TEMPLATE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07617" y="6790979"/>
            <a:ext cx="7662363" cy="609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2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Presented By: Holidaysbookingindia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7490234" y="616987"/>
            <a:ext cx="1531603" cy="411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9"/>
              </a:lnSpc>
              <a:spcBef>
                <a:spcPct val="0"/>
              </a:spcBef>
            </a:pPr>
            <a:r>
              <a:rPr lang="en-US" b="true" sz="2414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Home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435748" y="616987"/>
            <a:ext cx="2245811" cy="411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9"/>
              </a:lnSpc>
              <a:spcBef>
                <a:spcPct val="0"/>
              </a:spcBef>
            </a:pPr>
            <a:r>
              <a:rPr lang="en-US" b="true" sz="2414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Destinations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2092795" y="616987"/>
            <a:ext cx="1760149" cy="411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9"/>
              </a:lnSpc>
              <a:spcBef>
                <a:spcPct val="0"/>
              </a:spcBef>
            </a:pPr>
            <a:r>
              <a:rPr lang="en-US" b="true" sz="2414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Packages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4096979" y="616987"/>
            <a:ext cx="1303057" cy="411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9"/>
              </a:lnSpc>
              <a:spcBef>
                <a:spcPct val="0"/>
              </a:spcBef>
            </a:pPr>
            <a:r>
              <a:rPr lang="en-US" b="true" sz="2414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Theme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579827" y="8017291"/>
            <a:ext cx="2161873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19"/>
              </a:lnSpc>
            </a:pPr>
            <a:r>
              <a:rPr lang="en-US" sz="30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579827" y="8688295"/>
            <a:ext cx="10790513" cy="729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31"/>
              </a:lnSpc>
            </a:pPr>
            <a:r>
              <a:rPr lang="en-US" sz="23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https://www.holidaysbookingindia.com/tour-packages/himachal-pradesh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7131" y="9258300"/>
            <a:ext cx="2223280" cy="697095"/>
            <a:chOff x="0" y="0"/>
            <a:chExt cx="313384" cy="9825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3384" cy="98259"/>
            </a:xfrm>
            <a:custGeom>
              <a:avLst/>
              <a:gdLst/>
              <a:ahLst/>
              <a:cxnLst/>
              <a:rect r="r" b="b" t="t" l="l"/>
              <a:pathLst>
                <a:path h="98259" w="313384">
                  <a:moveTo>
                    <a:pt x="49130" y="0"/>
                  </a:moveTo>
                  <a:lnTo>
                    <a:pt x="264254" y="0"/>
                  </a:lnTo>
                  <a:cubicBezTo>
                    <a:pt x="277284" y="0"/>
                    <a:pt x="289780" y="5176"/>
                    <a:pt x="298994" y="14390"/>
                  </a:cubicBezTo>
                  <a:cubicBezTo>
                    <a:pt x="308207" y="23603"/>
                    <a:pt x="313384" y="36100"/>
                    <a:pt x="313384" y="49130"/>
                  </a:cubicBezTo>
                  <a:lnTo>
                    <a:pt x="313384" y="49130"/>
                  </a:lnTo>
                  <a:cubicBezTo>
                    <a:pt x="313384" y="76263"/>
                    <a:pt x="291387" y="98259"/>
                    <a:pt x="264254" y="98259"/>
                  </a:cubicBezTo>
                  <a:lnTo>
                    <a:pt x="49130" y="98259"/>
                  </a:lnTo>
                  <a:cubicBezTo>
                    <a:pt x="21996" y="98259"/>
                    <a:pt x="0" y="76263"/>
                    <a:pt x="0" y="49130"/>
                  </a:cubicBezTo>
                  <a:lnTo>
                    <a:pt x="0" y="49130"/>
                  </a:lnTo>
                  <a:cubicBezTo>
                    <a:pt x="0" y="21996"/>
                    <a:pt x="21996" y="0"/>
                    <a:pt x="49130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13384" cy="13635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-390090" y="-442921"/>
            <a:ext cx="7750355" cy="11172841"/>
            <a:chOff x="0" y="0"/>
            <a:chExt cx="2041246" cy="294264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41246" cy="2942641"/>
            </a:xfrm>
            <a:custGeom>
              <a:avLst/>
              <a:gdLst/>
              <a:ahLst/>
              <a:cxnLst/>
              <a:rect r="r" b="b" t="t" l="l"/>
              <a:pathLst>
                <a:path h="2942641" w="2041246">
                  <a:moveTo>
                    <a:pt x="0" y="0"/>
                  </a:moveTo>
                  <a:lnTo>
                    <a:pt x="2041246" y="0"/>
                  </a:lnTo>
                  <a:lnTo>
                    <a:pt x="2041246" y="2942641"/>
                  </a:lnTo>
                  <a:lnTo>
                    <a:pt x="0" y="2942641"/>
                  </a:lnTo>
                  <a:close/>
                </a:path>
              </a:pathLst>
            </a:custGeom>
            <a:solidFill>
              <a:srgbClr val="1382AC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2041246" cy="299979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5708418" y="2397693"/>
            <a:ext cx="3983659" cy="5491614"/>
            <a:chOff x="0" y="0"/>
            <a:chExt cx="561519" cy="77407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61519" cy="774073"/>
            </a:xfrm>
            <a:custGeom>
              <a:avLst/>
              <a:gdLst/>
              <a:ahLst/>
              <a:cxnLst/>
              <a:rect r="r" b="b" t="t" l="l"/>
              <a:pathLst>
                <a:path h="774073" w="561519">
                  <a:moveTo>
                    <a:pt x="106888" y="0"/>
                  </a:moveTo>
                  <a:lnTo>
                    <a:pt x="454631" y="0"/>
                  </a:lnTo>
                  <a:cubicBezTo>
                    <a:pt x="513663" y="0"/>
                    <a:pt x="561519" y="47855"/>
                    <a:pt x="561519" y="106888"/>
                  </a:cubicBezTo>
                  <a:lnTo>
                    <a:pt x="561519" y="667185"/>
                  </a:lnTo>
                  <a:cubicBezTo>
                    <a:pt x="561519" y="726218"/>
                    <a:pt x="513663" y="774073"/>
                    <a:pt x="454631" y="774073"/>
                  </a:cubicBezTo>
                  <a:lnTo>
                    <a:pt x="106888" y="774073"/>
                  </a:lnTo>
                  <a:cubicBezTo>
                    <a:pt x="47855" y="774073"/>
                    <a:pt x="0" y="726218"/>
                    <a:pt x="0" y="667185"/>
                  </a:cubicBezTo>
                  <a:lnTo>
                    <a:pt x="0" y="106888"/>
                  </a:lnTo>
                  <a:cubicBezTo>
                    <a:pt x="0" y="47855"/>
                    <a:pt x="47855" y="0"/>
                    <a:pt x="106888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561519" cy="8121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065995" y="2692121"/>
            <a:ext cx="3268505" cy="4902757"/>
            <a:chOff x="0" y="0"/>
            <a:chExt cx="6350000" cy="9525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350000" cy="9525000"/>
            </a:xfrm>
            <a:custGeom>
              <a:avLst/>
              <a:gdLst/>
              <a:ahLst/>
              <a:cxnLst/>
              <a:rect r="r" b="b" t="t" l="l"/>
              <a:pathLst>
                <a:path h="9525000" w="6350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2"/>
              <a:stretch>
                <a:fillRect l="-37500" t="0" r="-37500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219200" y="2397693"/>
            <a:ext cx="3983659" cy="5491614"/>
            <a:chOff x="0" y="0"/>
            <a:chExt cx="561519" cy="774073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61519" cy="774073"/>
            </a:xfrm>
            <a:custGeom>
              <a:avLst/>
              <a:gdLst/>
              <a:ahLst/>
              <a:cxnLst/>
              <a:rect r="r" b="b" t="t" l="l"/>
              <a:pathLst>
                <a:path h="774073" w="561519">
                  <a:moveTo>
                    <a:pt x="106888" y="0"/>
                  </a:moveTo>
                  <a:lnTo>
                    <a:pt x="454631" y="0"/>
                  </a:lnTo>
                  <a:cubicBezTo>
                    <a:pt x="513663" y="0"/>
                    <a:pt x="561519" y="47855"/>
                    <a:pt x="561519" y="106888"/>
                  </a:cubicBezTo>
                  <a:lnTo>
                    <a:pt x="561519" y="667185"/>
                  </a:lnTo>
                  <a:cubicBezTo>
                    <a:pt x="561519" y="726218"/>
                    <a:pt x="513663" y="774073"/>
                    <a:pt x="454631" y="774073"/>
                  </a:cubicBezTo>
                  <a:lnTo>
                    <a:pt x="106888" y="774073"/>
                  </a:lnTo>
                  <a:cubicBezTo>
                    <a:pt x="47855" y="774073"/>
                    <a:pt x="0" y="726218"/>
                    <a:pt x="0" y="667185"/>
                  </a:cubicBezTo>
                  <a:lnTo>
                    <a:pt x="0" y="106888"/>
                  </a:lnTo>
                  <a:cubicBezTo>
                    <a:pt x="0" y="47855"/>
                    <a:pt x="47855" y="0"/>
                    <a:pt x="106888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561519" cy="8121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576777" y="2692121"/>
            <a:ext cx="3268505" cy="4902757"/>
            <a:chOff x="0" y="0"/>
            <a:chExt cx="6350000" cy="9525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9525000"/>
            </a:xfrm>
            <a:custGeom>
              <a:avLst/>
              <a:gdLst/>
              <a:ahLst/>
              <a:cxnLst/>
              <a:rect r="r" b="b" t="t" l="l"/>
              <a:pathLst>
                <a:path h="9525000" w="6350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3"/>
              <a:stretch>
                <a:fillRect l="-83928" t="0" r="-83928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15315650" y="476311"/>
            <a:ext cx="557096" cy="557096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66700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1" id="21"/>
          <p:cNvSpPr/>
          <p:nvPr/>
        </p:nvSpPr>
        <p:spPr>
          <a:xfrm flipH="false" flipV="false" rot="0">
            <a:off x="1149082" y="0"/>
            <a:ext cx="4173471" cy="1641331"/>
          </a:xfrm>
          <a:custGeom>
            <a:avLst/>
            <a:gdLst/>
            <a:ahLst/>
            <a:cxnLst/>
            <a:rect r="r" b="b" t="t" l="l"/>
            <a:pathLst>
              <a:path h="1641331" w="4173471">
                <a:moveTo>
                  <a:pt x="0" y="0"/>
                </a:moveTo>
                <a:lnTo>
                  <a:pt x="4173471" y="0"/>
                </a:lnTo>
                <a:lnTo>
                  <a:pt x="4173471" y="1641331"/>
                </a:lnTo>
                <a:lnTo>
                  <a:pt x="0" y="16413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5433990" y="596748"/>
            <a:ext cx="320417" cy="320417"/>
          </a:xfrm>
          <a:custGeom>
            <a:avLst/>
            <a:gdLst/>
            <a:ahLst/>
            <a:cxnLst/>
            <a:rect r="r" b="b" t="t" l="l"/>
            <a:pathLst>
              <a:path h="320417" w="320417">
                <a:moveTo>
                  <a:pt x="0" y="0"/>
                </a:moveTo>
                <a:lnTo>
                  <a:pt x="320417" y="0"/>
                </a:lnTo>
                <a:lnTo>
                  <a:pt x="320417" y="320417"/>
                </a:lnTo>
                <a:lnTo>
                  <a:pt x="0" y="3204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9862120" y="3404485"/>
            <a:ext cx="7905336" cy="59690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60"/>
              </a:lnSpc>
            </a:pPr>
          </a:p>
          <a:p>
            <a:pPr algn="just">
              <a:lnSpc>
                <a:spcPts val="4419"/>
              </a:lnSpc>
            </a:pPr>
            <a:r>
              <a:rPr lang="en-US" sz="2599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Best Himachal Pradesh Tour Packages for Family – Discover the beauty of Himachal Pradesh with Holidays Booking India. Our specially curated family tour packages offer scenic landscapes, adventure activities, and cultural experiences. Enjoy hassle-free travel, comfortable stays, and guided tours, making your family vacation truly memorable. Book now for an unforgettable journey!</a:t>
            </a:r>
          </a:p>
          <a:p>
            <a:pPr algn="just">
              <a:lnSpc>
                <a:spcPts val="5269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9865256" y="1606270"/>
            <a:ext cx="7902201" cy="21717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50"/>
              </a:lnSpc>
            </a:pPr>
            <a:r>
              <a:rPr lang="en-US" sz="5000" b="true">
                <a:solidFill>
                  <a:srgbClr val="1799AF"/>
                </a:solidFill>
                <a:latin typeface="Poppins Bold"/>
                <a:ea typeface="Poppins Bold"/>
                <a:cs typeface="Poppins Bold"/>
                <a:sym typeface="Poppins Bold"/>
              </a:rPr>
              <a:t>Best Himachal Pradesh Tour Packages for Family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82260" y="9398885"/>
            <a:ext cx="1533021" cy="35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Learn More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7794862" y="544928"/>
            <a:ext cx="1365542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Home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529437" y="544928"/>
            <a:ext cx="2002313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Destinations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898399" y="544928"/>
            <a:ext cx="1569309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Packages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685284" y="544928"/>
            <a:ext cx="1161775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Theme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700248" y="9102023"/>
            <a:ext cx="2161873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19"/>
              </a:lnSpc>
            </a:pPr>
            <a:r>
              <a:rPr lang="en-US" sz="3099" b="true">
                <a:solidFill>
                  <a:srgbClr val="004BBC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7700248" y="9699304"/>
            <a:ext cx="10790513" cy="3291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77"/>
              </a:lnSpc>
            </a:pPr>
            <a:r>
              <a:rPr lang="en-US" sz="2100">
                <a:solidFill>
                  <a:srgbClr val="E66700"/>
                </a:solidFill>
                <a:latin typeface="Poppins"/>
                <a:ea typeface="Poppins"/>
                <a:cs typeface="Poppins"/>
                <a:sym typeface="Poppins"/>
              </a:rPr>
              <a:t>https://www.holidaysbookingindia.com/tour-packages/himachal-pradesh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480442" y="1031519"/>
            <a:ext cx="743874" cy="414933"/>
            <a:chOff x="0" y="0"/>
            <a:chExt cx="991832" cy="553244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991832" cy="113177"/>
              <a:chOff x="0" y="0"/>
              <a:chExt cx="213735" cy="24389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213735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213735">
                    <a:moveTo>
                      <a:pt x="12195" y="0"/>
                    </a:moveTo>
                    <a:lnTo>
                      <a:pt x="201541" y="0"/>
                    </a:lnTo>
                    <a:cubicBezTo>
                      <a:pt x="208276" y="0"/>
                      <a:pt x="213735" y="5460"/>
                      <a:pt x="213735" y="12195"/>
                    </a:cubicBezTo>
                    <a:lnTo>
                      <a:pt x="213735" y="12195"/>
                    </a:lnTo>
                    <a:cubicBezTo>
                      <a:pt x="213735" y="18929"/>
                      <a:pt x="208276" y="24389"/>
                      <a:pt x="201541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004BBC"/>
              </a:solidFill>
            </p:spPr>
          </p:sp>
          <p:sp>
            <p:nvSpPr>
              <p:cNvPr name="TextBox 5" id="5"/>
              <p:cNvSpPr txBox="true"/>
              <p:nvPr/>
            </p:nvSpPr>
            <p:spPr>
              <a:xfrm>
                <a:off x="0" y="-57150"/>
                <a:ext cx="213735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6" id="6"/>
            <p:cNvGrpSpPr/>
            <p:nvPr/>
          </p:nvGrpSpPr>
          <p:grpSpPr>
            <a:xfrm rot="0">
              <a:off x="150807" y="222118"/>
              <a:ext cx="841025" cy="113177"/>
              <a:chOff x="0" y="0"/>
              <a:chExt cx="181237" cy="2438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81237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181237">
                    <a:moveTo>
                      <a:pt x="12195" y="0"/>
                    </a:moveTo>
                    <a:lnTo>
                      <a:pt x="169042" y="0"/>
                    </a:lnTo>
                    <a:cubicBezTo>
                      <a:pt x="175777" y="0"/>
                      <a:pt x="181237" y="5460"/>
                      <a:pt x="181237" y="12195"/>
                    </a:cubicBezTo>
                    <a:lnTo>
                      <a:pt x="181237" y="12195"/>
                    </a:lnTo>
                    <a:cubicBezTo>
                      <a:pt x="181237" y="18929"/>
                      <a:pt x="175777" y="24389"/>
                      <a:pt x="169042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004BBC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57150"/>
                <a:ext cx="181237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9" id="9"/>
            <p:cNvGrpSpPr/>
            <p:nvPr/>
          </p:nvGrpSpPr>
          <p:grpSpPr>
            <a:xfrm rot="0">
              <a:off x="277803" y="440067"/>
              <a:ext cx="714030" cy="113177"/>
              <a:chOff x="0" y="0"/>
              <a:chExt cx="153870" cy="24389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153870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153870">
                    <a:moveTo>
                      <a:pt x="12195" y="0"/>
                    </a:moveTo>
                    <a:lnTo>
                      <a:pt x="141675" y="0"/>
                    </a:lnTo>
                    <a:cubicBezTo>
                      <a:pt x="148410" y="0"/>
                      <a:pt x="153870" y="5460"/>
                      <a:pt x="153870" y="12195"/>
                    </a:cubicBezTo>
                    <a:lnTo>
                      <a:pt x="153870" y="12195"/>
                    </a:lnTo>
                    <a:cubicBezTo>
                      <a:pt x="153870" y="18929"/>
                      <a:pt x="148410" y="24389"/>
                      <a:pt x="141675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004BBC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153870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</p:grpSp>
      <p:grpSp>
        <p:nvGrpSpPr>
          <p:cNvPr name="Group 12" id="12"/>
          <p:cNvGrpSpPr/>
          <p:nvPr/>
        </p:nvGrpSpPr>
        <p:grpSpPr>
          <a:xfrm rot="0">
            <a:off x="-720161" y="4095557"/>
            <a:ext cx="9864161" cy="6634364"/>
            <a:chOff x="0" y="0"/>
            <a:chExt cx="2597968" cy="174732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597968" cy="1747322"/>
            </a:xfrm>
            <a:custGeom>
              <a:avLst/>
              <a:gdLst/>
              <a:ahLst/>
              <a:cxnLst/>
              <a:rect r="r" b="b" t="t" l="l"/>
              <a:pathLst>
                <a:path h="1747322" w="2597968">
                  <a:moveTo>
                    <a:pt x="54940" y="0"/>
                  </a:moveTo>
                  <a:lnTo>
                    <a:pt x="2543029" y="0"/>
                  </a:lnTo>
                  <a:cubicBezTo>
                    <a:pt x="2557600" y="0"/>
                    <a:pt x="2571574" y="5788"/>
                    <a:pt x="2581877" y="16091"/>
                  </a:cubicBezTo>
                  <a:cubicBezTo>
                    <a:pt x="2592180" y="26395"/>
                    <a:pt x="2597968" y="40369"/>
                    <a:pt x="2597968" y="54940"/>
                  </a:cubicBezTo>
                  <a:lnTo>
                    <a:pt x="2597968" y="1692383"/>
                  </a:lnTo>
                  <a:cubicBezTo>
                    <a:pt x="2597968" y="1706953"/>
                    <a:pt x="2592180" y="1720928"/>
                    <a:pt x="2581877" y="1731231"/>
                  </a:cubicBezTo>
                  <a:cubicBezTo>
                    <a:pt x="2571574" y="1741534"/>
                    <a:pt x="2557600" y="1747322"/>
                    <a:pt x="2543029" y="1747322"/>
                  </a:cubicBezTo>
                  <a:lnTo>
                    <a:pt x="54940" y="1747322"/>
                  </a:lnTo>
                  <a:cubicBezTo>
                    <a:pt x="40369" y="1747322"/>
                    <a:pt x="26395" y="1741534"/>
                    <a:pt x="16091" y="1731231"/>
                  </a:cubicBezTo>
                  <a:cubicBezTo>
                    <a:pt x="5788" y="1720928"/>
                    <a:pt x="0" y="1706953"/>
                    <a:pt x="0" y="1692383"/>
                  </a:cubicBezTo>
                  <a:lnTo>
                    <a:pt x="0" y="54940"/>
                  </a:lnTo>
                  <a:cubicBezTo>
                    <a:pt x="0" y="40369"/>
                    <a:pt x="5788" y="26395"/>
                    <a:pt x="16091" y="16091"/>
                  </a:cubicBezTo>
                  <a:cubicBezTo>
                    <a:pt x="26395" y="5788"/>
                    <a:pt x="40369" y="0"/>
                    <a:pt x="54940" y="0"/>
                  </a:cubicBezTo>
                  <a:close/>
                </a:path>
              </a:pathLst>
            </a:custGeom>
            <a:solidFill>
              <a:srgbClr val="1382AC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2597968" cy="18044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800130" y="2227236"/>
            <a:ext cx="5184722" cy="7777083"/>
            <a:chOff x="0" y="0"/>
            <a:chExt cx="6350000" cy="952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0" cy="9525000"/>
            </a:xfrm>
            <a:custGeom>
              <a:avLst/>
              <a:gdLst/>
              <a:ahLst/>
              <a:cxnLst/>
              <a:rect r="r" b="b" t="t" l="l"/>
              <a:pathLst>
                <a:path h="9525000" w="6350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2"/>
              <a:stretch>
                <a:fillRect l="-62500" t="0" r="-62500" b="0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4166569" y="546666"/>
            <a:ext cx="557096" cy="557096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66700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0" y="70355"/>
            <a:ext cx="4173471" cy="1641331"/>
          </a:xfrm>
          <a:custGeom>
            <a:avLst/>
            <a:gdLst/>
            <a:ahLst/>
            <a:cxnLst/>
            <a:rect r="r" b="b" t="t" l="l"/>
            <a:pathLst>
              <a:path h="1641331" w="4173471">
                <a:moveTo>
                  <a:pt x="0" y="0"/>
                </a:moveTo>
                <a:lnTo>
                  <a:pt x="4173471" y="0"/>
                </a:lnTo>
                <a:lnTo>
                  <a:pt x="4173471" y="1641332"/>
                </a:lnTo>
                <a:lnTo>
                  <a:pt x="0" y="16413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4284908" y="662908"/>
            <a:ext cx="320417" cy="320417"/>
          </a:xfrm>
          <a:custGeom>
            <a:avLst/>
            <a:gdLst/>
            <a:ahLst/>
            <a:cxnLst/>
            <a:rect r="r" b="b" t="t" l="l"/>
            <a:pathLst>
              <a:path h="320417" w="320417">
                <a:moveTo>
                  <a:pt x="0" y="0"/>
                </a:moveTo>
                <a:lnTo>
                  <a:pt x="320417" y="0"/>
                </a:lnTo>
                <a:lnTo>
                  <a:pt x="320417" y="320417"/>
                </a:lnTo>
                <a:lnTo>
                  <a:pt x="0" y="3204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7706123" y="2330381"/>
            <a:ext cx="9660159" cy="926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71"/>
              </a:lnSpc>
            </a:pPr>
            <a:r>
              <a:rPr lang="en-US" sz="6100" b="true">
                <a:solidFill>
                  <a:srgbClr val="1382AC"/>
                </a:solidFill>
                <a:latin typeface="Poppins Bold"/>
                <a:ea typeface="Poppins Bold"/>
                <a:cs typeface="Poppins Bold"/>
                <a:sym typeface="Poppins Bold"/>
              </a:rPr>
              <a:t>Must-Visit Attractions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645780" y="615283"/>
            <a:ext cx="1365542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Home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380355" y="615283"/>
            <a:ext cx="2002313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Destinations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749317" y="615283"/>
            <a:ext cx="1569309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Packages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2536202" y="615283"/>
            <a:ext cx="1161775" cy="37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3"/>
              </a:lnSpc>
              <a:spcBef>
                <a:spcPct val="0"/>
              </a:spcBef>
            </a:pPr>
            <a:r>
              <a:rPr lang="en-US" b="true" sz="2152">
                <a:solidFill>
                  <a:srgbClr val="000000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Theme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381512" y="4602012"/>
            <a:ext cx="4785057" cy="24319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010332" indent="-505166" lvl="1">
              <a:lnSpc>
                <a:spcPts val="6551"/>
              </a:lnSpc>
              <a:buFont typeface="Arial"/>
              <a:buChar char="•"/>
            </a:pPr>
            <a:r>
              <a:rPr lang="en-US" sz="46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Shimla</a:t>
            </a:r>
          </a:p>
          <a:p>
            <a:pPr algn="l" marL="1010332" indent="-505166" lvl="1">
              <a:lnSpc>
                <a:spcPts val="6551"/>
              </a:lnSpc>
              <a:buFont typeface="Arial"/>
              <a:buChar char="•"/>
            </a:pPr>
            <a:r>
              <a:rPr lang="en-US" sz="46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Manali</a:t>
            </a:r>
          </a:p>
          <a:p>
            <a:pPr algn="l" marL="1010332" indent="-505166" lvl="1">
              <a:lnSpc>
                <a:spcPts val="6551"/>
              </a:lnSpc>
              <a:buFont typeface="Arial"/>
              <a:buChar char="•"/>
            </a:pPr>
            <a:r>
              <a:rPr lang="en-US" sz="467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Dharamshala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534887" y="8631690"/>
            <a:ext cx="1855909" cy="4197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93"/>
              </a:lnSpc>
            </a:pPr>
            <a:r>
              <a:rPr lang="en-US" sz="2661" b="true">
                <a:solidFill>
                  <a:srgbClr val="004BBC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427906" y="9229598"/>
            <a:ext cx="7831394" cy="5955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313"/>
              </a:lnSpc>
            </a:pPr>
            <a:r>
              <a:rPr lang="en-US" sz="1960">
                <a:solidFill>
                  <a:srgbClr val="E66700"/>
                </a:solidFill>
                <a:latin typeface="Poppins"/>
                <a:ea typeface="Poppins"/>
                <a:cs typeface="Poppins"/>
                <a:sym typeface="Poppins"/>
              </a:rPr>
              <a:t>https://www.holidaysbookingindia.com/tour-packages/himachal-pradesh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2058" y="581214"/>
            <a:ext cx="14681619" cy="885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38"/>
              </a:lnSpc>
            </a:pPr>
            <a:r>
              <a:rPr lang="en-US" sz="5800" b="true">
                <a:solidFill>
                  <a:srgbClr val="E66700"/>
                </a:solidFill>
                <a:latin typeface="Poppins Bold"/>
                <a:ea typeface="Poppins Bold"/>
                <a:cs typeface="Poppins Bold"/>
                <a:sym typeface="Poppins Bold"/>
              </a:rPr>
              <a:t>Adventure </a:t>
            </a:r>
            <a:r>
              <a:rPr lang="en-US" sz="5800" b="true">
                <a:solidFill>
                  <a:srgbClr val="1799AF"/>
                </a:solidFill>
                <a:latin typeface="Poppins Bold"/>
                <a:ea typeface="Poppins Bold"/>
                <a:cs typeface="Poppins Bold"/>
                <a:sym typeface="Poppins Bold"/>
              </a:rPr>
              <a:t>and</a:t>
            </a:r>
            <a:r>
              <a:rPr lang="en-US" sz="5800" b="true">
                <a:solidFill>
                  <a:srgbClr val="004BBC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  <a:r>
              <a:rPr lang="en-US" sz="5800" b="true">
                <a:solidFill>
                  <a:srgbClr val="E66700"/>
                </a:solidFill>
                <a:latin typeface="Poppins Bold"/>
                <a:ea typeface="Poppins Bold"/>
                <a:cs typeface="Poppins Bold"/>
                <a:sym typeface="Poppins Bold"/>
              </a:rPr>
              <a:t>Activities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-720161" y="6322514"/>
            <a:ext cx="20756506" cy="4407407"/>
            <a:chOff x="0" y="0"/>
            <a:chExt cx="5466734" cy="116079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66734" cy="1160798"/>
            </a:xfrm>
            <a:custGeom>
              <a:avLst/>
              <a:gdLst/>
              <a:ahLst/>
              <a:cxnLst/>
              <a:rect r="r" b="b" t="t" l="l"/>
              <a:pathLst>
                <a:path h="1160798" w="5466734">
                  <a:moveTo>
                    <a:pt x="26109" y="0"/>
                  </a:moveTo>
                  <a:lnTo>
                    <a:pt x="5440625" y="0"/>
                  </a:lnTo>
                  <a:cubicBezTo>
                    <a:pt x="5447550" y="0"/>
                    <a:pt x="5454191" y="2751"/>
                    <a:pt x="5459087" y="7647"/>
                  </a:cubicBezTo>
                  <a:cubicBezTo>
                    <a:pt x="5463984" y="12544"/>
                    <a:pt x="5466734" y="19185"/>
                    <a:pt x="5466734" y="26109"/>
                  </a:cubicBezTo>
                  <a:lnTo>
                    <a:pt x="5466734" y="1134689"/>
                  </a:lnTo>
                  <a:cubicBezTo>
                    <a:pt x="5466734" y="1149109"/>
                    <a:pt x="5455045" y="1160798"/>
                    <a:pt x="5440625" y="1160798"/>
                  </a:cubicBezTo>
                  <a:lnTo>
                    <a:pt x="26109" y="1160798"/>
                  </a:lnTo>
                  <a:cubicBezTo>
                    <a:pt x="19185" y="1160798"/>
                    <a:pt x="12544" y="1158048"/>
                    <a:pt x="7647" y="1153151"/>
                  </a:cubicBezTo>
                  <a:cubicBezTo>
                    <a:pt x="2751" y="1148255"/>
                    <a:pt x="0" y="1141614"/>
                    <a:pt x="0" y="1134689"/>
                  </a:cubicBezTo>
                  <a:lnTo>
                    <a:pt x="0" y="26109"/>
                  </a:lnTo>
                  <a:cubicBezTo>
                    <a:pt x="0" y="19185"/>
                    <a:pt x="2751" y="12544"/>
                    <a:pt x="7647" y="7647"/>
                  </a:cubicBezTo>
                  <a:cubicBezTo>
                    <a:pt x="12544" y="2751"/>
                    <a:pt x="19185" y="0"/>
                    <a:pt x="26109" y="0"/>
                  </a:cubicBezTo>
                  <a:close/>
                </a:path>
              </a:pathLst>
            </a:custGeom>
            <a:solidFill>
              <a:srgbClr val="1382A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5466734" cy="121794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1081591" y="-1019333"/>
            <a:ext cx="7981641" cy="9769656"/>
            <a:chOff x="0" y="0"/>
            <a:chExt cx="7278000" cy="890838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8000" cy="8908387"/>
            </a:xfrm>
            <a:custGeom>
              <a:avLst/>
              <a:gdLst/>
              <a:ahLst/>
              <a:cxnLst/>
              <a:rect r="r" b="b" t="t" l="l"/>
              <a:pathLst>
                <a:path h="8908387" w="7278000">
                  <a:moveTo>
                    <a:pt x="0" y="8457029"/>
                  </a:moveTo>
                  <a:lnTo>
                    <a:pt x="0" y="451358"/>
                  </a:lnTo>
                  <a:cubicBezTo>
                    <a:pt x="0" y="201923"/>
                    <a:pt x="247452" y="0"/>
                    <a:pt x="553128" y="0"/>
                  </a:cubicBezTo>
                  <a:lnTo>
                    <a:pt x="6724872" y="0"/>
                  </a:lnTo>
                  <a:cubicBezTo>
                    <a:pt x="7030548" y="0"/>
                    <a:pt x="7278000" y="203111"/>
                    <a:pt x="7278000" y="451358"/>
                  </a:cubicBezTo>
                  <a:lnTo>
                    <a:pt x="7278000" y="8457029"/>
                  </a:lnTo>
                  <a:cubicBezTo>
                    <a:pt x="7278000" y="8706464"/>
                    <a:pt x="7030548" y="8908387"/>
                    <a:pt x="6724872" y="8908387"/>
                  </a:cubicBezTo>
                  <a:lnTo>
                    <a:pt x="553128" y="8908387"/>
                  </a:lnTo>
                  <a:cubicBezTo>
                    <a:pt x="248908" y="8908387"/>
                    <a:pt x="0" y="8706464"/>
                    <a:pt x="0" y="8457029"/>
                  </a:cubicBezTo>
                  <a:close/>
                </a:path>
              </a:pathLst>
            </a:custGeom>
            <a:blipFill>
              <a:blip r:embed="rId2"/>
              <a:stretch>
                <a:fillRect l="-59287" t="0" r="-59287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3566303" y="5705555"/>
            <a:ext cx="9842420" cy="4138180"/>
            <a:chOff x="0" y="0"/>
            <a:chExt cx="1387343" cy="58329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87343" cy="583299"/>
            </a:xfrm>
            <a:custGeom>
              <a:avLst/>
              <a:gdLst/>
              <a:ahLst/>
              <a:cxnLst/>
              <a:rect r="r" b="b" t="t" l="l"/>
              <a:pathLst>
                <a:path h="583299" w="1387343">
                  <a:moveTo>
                    <a:pt x="43262" y="0"/>
                  </a:moveTo>
                  <a:lnTo>
                    <a:pt x="1344081" y="0"/>
                  </a:lnTo>
                  <a:cubicBezTo>
                    <a:pt x="1367974" y="0"/>
                    <a:pt x="1387343" y="19369"/>
                    <a:pt x="1387343" y="43262"/>
                  </a:cubicBezTo>
                  <a:lnTo>
                    <a:pt x="1387343" y="540037"/>
                  </a:lnTo>
                  <a:cubicBezTo>
                    <a:pt x="1387343" y="551511"/>
                    <a:pt x="1382785" y="562515"/>
                    <a:pt x="1374672" y="570628"/>
                  </a:cubicBezTo>
                  <a:cubicBezTo>
                    <a:pt x="1366559" y="578741"/>
                    <a:pt x="1355555" y="583299"/>
                    <a:pt x="1344081" y="583299"/>
                  </a:cubicBezTo>
                  <a:lnTo>
                    <a:pt x="43262" y="583299"/>
                  </a:lnTo>
                  <a:cubicBezTo>
                    <a:pt x="19369" y="583299"/>
                    <a:pt x="0" y="563930"/>
                    <a:pt x="0" y="540037"/>
                  </a:cubicBezTo>
                  <a:lnTo>
                    <a:pt x="0" y="43262"/>
                  </a:lnTo>
                  <a:cubicBezTo>
                    <a:pt x="0" y="19369"/>
                    <a:pt x="19369" y="0"/>
                    <a:pt x="43262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387343" cy="621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3772405" y="9023765"/>
            <a:ext cx="3850577" cy="469070"/>
          </a:xfrm>
          <a:custGeom>
            <a:avLst/>
            <a:gdLst/>
            <a:ahLst/>
            <a:cxnLst/>
            <a:rect r="r" b="b" t="t" l="l"/>
            <a:pathLst>
              <a:path h="469070" w="3850577">
                <a:moveTo>
                  <a:pt x="0" y="0"/>
                </a:moveTo>
                <a:lnTo>
                  <a:pt x="3850577" y="0"/>
                </a:lnTo>
                <a:lnTo>
                  <a:pt x="3850577" y="469070"/>
                </a:lnTo>
                <a:lnTo>
                  <a:pt x="0" y="4690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72058" y="2293870"/>
            <a:ext cx="8621211" cy="3162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47695" indent="-323848" lvl="1">
              <a:lnSpc>
                <a:spcPts val="5099"/>
              </a:lnSpc>
              <a:buFont typeface="Arial"/>
              <a:buChar char="•"/>
            </a:pPr>
            <a:r>
              <a:rPr lang="en-US" b="true" sz="299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Trekking</a:t>
            </a:r>
          </a:p>
          <a:p>
            <a:pPr algn="just" marL="647695" indent="-323848" lvl="1">
              <a:lnSpc>
                <a:spcPts val="5099"/>
              </a:lnSpc>
              <a:buFont typeface="Arial"/>
              <a:buChar char="•"/>
            </a:pPr>
            <a:r>
              <a:rPr lang="en-US" b="true" sz="299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Paragliding</a:t>
            </a:r>
          </a:p>
          <a:p>
            <a:pPr algn="just" marL="647695" indent="-323848" lvl="1">
              <a:lnSpc>
                <a:spcPts val="5099"/>
              </a:lnSpc>
              <a:buFont typeface="Arial"/>
              <a:buChar char="•"/>
            </a:pPr>
            <a:r>
              <a:rPr lang="en-US" b="true" sz="299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Skiing</a:t>
            </a:r>
          </a:p>
          <a:p>
            <a:pPr algn="just" marL="647695" indent="-323848" lvl="1">
              <a:lnSpc>
                <a:spcPts val="5099"/>
              </a:lnSpc>
              <a:buFont typeface="Arial"/>
              <a:buChar char="•"/>
            </a:pPr>
            <a:r>
              <a:rPr lang="en-US" b="true" sz="299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Toy Train Ride</a:t>
            </a:r>
          </a:p>
          <a:p>
            <a:pPr algn="just" marL="647695" indent="-323848" lvl="1">
              <a:lnSpc>
                <a:spcPts val="5099"/>
              </a:lnSpc>
              <a:buFont typeface="Arial"/>
              <a:buChar char="•"/>
            </a:pPr>
            <a:r>
              <a:rPr lang="en-US" b="true" sz="299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Camping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176908" y="5897063"/>
            <a:ext cx="8621211" cy="685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9"/>
              </a:lnSpc>
            </a:pPr>
            <a:r>
              <a:rPr lang="en-US" b="true" sz="3299">
                <a:solidFill>
                  <a:srgbClr val="1382AC"/>
                </a:solidFill>
                <a:latin typeface="Poppins Bold"/>
                <a:ea typeface="Poppins Bold"/>
                <a:cs typeface="Poppins Bold"/>
                <a:sym typeface="Poppins Bold"/>
              </a:rPr>
              <a:t>Why Choose Holidays Booking India?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72058" y="1716655"/>
            <a:ext cx="8621211" cy="4248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Outdoor Adventures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525626" y="7015052"/>
            <a:ext cx="6535287" cy="19799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17" indent="-410209" lvl="1">
              <a:lnSpc>
                <a:spcPts val="5319"/>
              </a:lnSpc>
              <a:buFont typeface="Arial"/>
              <a:buChar char="•"/>
            </a:pPr>
            <a:r>
              <a:rPr lang="en-US" b="true" sz="37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Tailored Packages</a:t>
            </a:r>
          </a:p>
          <a:p>
            <a:pPr algn="l" marL="820417" indent="-410209" lvl="1">
              <a:lnSpc>
                <a:spcPts val="5319"/>
              </a:lnSpc>
              <a:buFont typeface="Arial"/>
              <a:buChar char="•"/>
            </a:pPr>
            <a:r>
              <a:rPr lang="en-US" b="true" sz="37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Unmatched Services</a:t>
            </a:r>
          </a:p>
          <a:p>
            <a:pPr algn="l" marL="820417" indent="-410209" lvl="1">
              <a:lnSpc>
                <a:spcPts val="5319"/>
              </a:lnSpc>
              <a:buFont typeface="Arial"/>
              <a:buChar char="•"/>
            </a:pPr>
            <a:r>
              <a:rPr lang="en-US" b="true" sz="3799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Customer Support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382A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169890" y="830965"/>
            <a:ext cx="1948221" cy="697095"/>
            <a:chOff x="0" y="0"/>
            <a:chExt cx="274612" cy="9825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4612" cy="98259"/>
            </a:xfrm>
            <a:custGeom>
              <a:avLst/>
              <a:gdLst/>
              <a:ahLst/>
              <a:cxnLst/>
              <a:rect r="r" b="b" t="t" l="l"/>
              <a:pathLst>
                <a:path h="98259" w="274612">
                  <a:moveTo>
                    <a:pt x="49130" y="0"/>
                  </a:moveTo>
                  <a:lnTo>
                    <a:pt x="225483" y="0"/>
                  </a:lnTo>
                  <a:cubicBezTo>
                    <a:pt x="252616" y="0"/>
                    <a:pt x="274612" y="21996"/>
                    <a:pt x="274612" y="49130"/>
                  </a:cubicBezTo>
                  <a:lnTo>
                    <a:pt x="274612" y="49130"/>
                  </a:lnTo>
                  <a:cubicBezTo>
                    <a:pt x="274612" y="76263"/>
                    <a:pt x="252616" y="98259"/>
                    <a:pt x="225483" y="98259"/>
                  </a:cubicBezTo>
                  <a:lnTo>
                    <a:pt x="49130" y="98259"/>
                  </a:lnTo>
                  <a:cubicBezTo>
                    <a:pt x="21996" y="98259"/>
                    <a:pt x="0" y="76263"/>
                    <a:pt x="0" y="49130"/>
                  </a:cubicBezTo>
                  <a:lnTo>
                    <a:pt x="0" y="49130"/>
                  </a:lnTo>
                  <a:cubicBezTo>
                    <a:pt x="0" y="21996"/>
                    <a:pt x="21996" y="0"/>
                    <a:pt x="49130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4612" cy="13635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480442" y="1031519"/>
            <a:ext cx="743874" cy="414933"/>
            <a:chOff x="0" y="0"/>
            <a:chExt cx="991832" cy="553244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991832" cy="113177"/>
              <a:chOff x="0" y="0"/>
              <a:chExt cx="213735" cy="2438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213735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213735">
                    <a:moveTo>
                      <a:pt x="12195" y="0"/>
                    </a:moveTo>
                    <a:lnTo>
                      <a:pt x="201541" y="0"/>
                    </a:lnTo>
                    <a:cubicBezTo>
                      <a:pt x="208276" y="0"/>
                      <a:pt x="213735" y="5460"/>
                      <a:pt x="213735" y="12195"/>
                    </a:cubicBezTo>
                    <a:lnTo>
                      <a:pt x="213735" y="12195"/>
                    </a:lnTo>
                    <a:cubicBezTo>
                      <a:pt x="213735" y="18929"/>
                      <a:pt x="208276" y="24389"/>
                      <a:pt x="201541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57150"/>
                <a:ext cx="213735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9" id="9"/>
            <p:cNvGrpSpPr/>
            <p:nvPr/>
          </p:nvGrpSpPr>
          <p:grpSpPr>
            <a:xfrm rot="0">
              <a:off x="150807" y="222118"/>
              <a:ext cx="841025" cy="113177"/>
              <a:chOff x="0" y="0"/>
              <a:chExt cx="181237" cy="24389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181237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181237">
                    <a:moveTo>
                      <a:pt x="12195" y="0"/>
                    </a:moveTo>
                    <a:lnTo>
                      <a:pt x="169042" y="0"/>
                    </a:lnTo>
                    <a:cubicBezTo>
                      <a:pt x="175777" y="0"/>
                      <a:pt x="181237" y="5460"/>
                      <a:pt x="181237" y="12195"/>
                    </a:cubicBezTo>
                    <a:lnTo>
                      <a:pt x="181237" y="12195"/>
                    </a:lnTo>
                    <a:cubicBezTo>
                      <a:pt x="181237" y="18929"/>
                      <a:pt x="175777" y="24389"/>
                      <a:pt x="169042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57150"/>
                <a:ext cx="181237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277803" y="440067"/>
              <a:ext cx="714030" cy="113177"/>
              <a:chOff x="0" y="0"/>
              <a:chExt cx="153870" cy="24389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53870" cy="24389"/>
              </a:xfrm>
              <a:custGeom>
                <a:avLst/>
                <a:gdLst/>
                <a:ahLst/>
                <a:cxnLst/>
                <a:rect r="r" b="b" t="t" l="l"/>
                <a:pathLst>
                  <a:path h="24389" w="153870">
                    <a:moveTo>
                      <a:pt x="12195" y="0"/>
                    </a:moveTo>
                    <a:lnTo>
                      <a:pt x="141675" y="0"/>
                    </a:lnTo>
                    <a:cubicBezTo>
                      <a:pt x="148410" y="0"/>
                      <a:pt x="153870" y="5460"/>
                      <a:pt x="153870" y="12195"/>
                    </a:cubicBezTo>
                    <a:lnTo>
                      <a:pt x="153870" y="12195"/>
                    </a:lnTo>
                    <a:cubicBezTo>
                      <a:pt x="153870" y="18929"/>
                      <a:pt x="148410" y="24389"/>
                      <a:pt x="141675" y="24389"/>
                    </a:cubicBezTo>
                    <a:lnTo>
                      <a:pt x="12195" y="24389"/>
                    </a:lnTo>
                    <a:cubicBezTo>
                      <a:pt x="5460" y="24389"/>
                      <a:pt x="0" y="18929"/>
                      <a:pt x="0" y="12195"/>
                    </a:cubicBezTo>
                    <a:lnTo>
                      <a:pt x="0" y="12195"/>
                    </a:lnTo>
                    <a:cubicBezTo>
                      <a:pt x="0" y="5460"/>
                      <a:pt x="5460" y="0"/>
                      <a:pt x="12195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57150"/>
                <a:ext cx="153870" cy="81539"/>
              </a:xfrm>
              <a:prstGeom prst="rect">
                <a:avLst/>
              </a:prstGeom>
            </p:spPr>
            <p:txBody>
              <a:bodyPr anchor="ctr" rtlCol="false" tIns="46565" lIns="46565" bIns="46565" rIns="46565"/>
              <a:lstStyle/>
              <a:p>
                <a:pPr algn="ctr">
                  <a:lnSpc>
                    <a:spcPts val="2799"/>
                  </a:lnSpc>
                </a:pPr>
              </a:p>
            </p:txBody>
          </p:sp>
        </p:grpSp>
      </p:grpSp>
      <p:sp>
        <p:nvSpPr>
          <p:cNvPr name="Freeform 15" id="15"/>
          <p:cNvSpPr/>
          <p:nvPr/>
        </p:nvSpPr>
        <p:spPr>
          <a:xfrm flipH="false" flipV="false" rot="0">
            <a:off x="15097736" y="8994982"/>
            <a:ext cx="2161564" cy="263318"/>
          </a:xfrm>
          <a:custGeom>
            <a:avLst/>
            <a:gdLst/>
            <a:ahLst/>
            <a:cxnLst/>
            <a:rect r="r" b="b" t="t" l="l"/>
            <a:pathLst>
              <a:path h="263318" w="2161564">
                <a:moveTo>
                  <a:pt x="0" y="0"/>
                </a:moveTo>
                <a:lnTo>
                  <a:pt x="2161564" y="0"/>
                </a:lnTo>
                <a:lnTo>
                  <a:pt x="2161564" y="263318"/>
                </a:lnTo>
                <a:lnTo>
                  <a:pt x="0" y="2633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4911213" y="5213784"/>
            <a:ext cx="8465575" cy="825352"/>
            <a:chOff x="0" y="0"/>
            <a:chExt cx="1979404" cy="192982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979404" cy="192982"/>
            </a:xfrm>
            <a:custGeom>
              <a:avLst/>
              <a:gdLst/>
              <a:ahLst/>
              <a:cxnLst/>
              <a:rect r="r" b="b" t="t" l="l"/>
              <a:pathLst>
                <a:path h="192982" w="1979404">
                  <a:moveTo>
                    <a:pt x="41153" y="0"/>
                  </a:moveTo>
                  <a:lnTo>
                    <a:pt x="1938251" y="0"/>
                  </a:lnTo>
                  <a:cubicBezTo>
                    <a:pt x="1960979" y="0"/>
                    <a:pt x="1979404" y="18425"/>
                    <a:pt x="1979404" y="41153"/>
                  </a:cubicBezTo>
                  <a:lnTo>
                    <a:pt x="1979404" y="151829"/>
                  </a:lnTo>
                  <a:cubicBezTo>
                    <a:pt x="1979404" y="162744"/>
                    <a:pt x="1975068" y="173211"/>
                    <a:pt x="1967351" y="180929"/>
                  </a:cubicBezTo>
                  <a:cubicBezTo>
                    <a:pt x="1959633" y="188646"/>
                    <a:pt x="1949165" y="192982"/>
                    <a:pt x="1938251" y="192982"/>
                  </a:cubicBezTo>
                  <a:lnTo>
                    <a:pt x="41153" y="192982"/>
                  </a:lnTo>
                  <a:cubicBezTo>
                    <a:pt x="18425" y="192982"/>
                    <a:pt x="0" y="174557"/>
                    <a:pt x="0" y="151829"/>
                  </a:cubicBezTo>
                  <a:lnTo>
                    <a:pt x="0" y="41153"/>
                  </a:lnTo>
                  <a:cubicBezTo>
                    <a:pt x="0" y="18425"/>
                    <a:pt x="18425" y="0"/>
                    <a:pt x="41153" y="0"/>
                  </a:cubicBezTo>
                  <a:close/>
                </a:path>
              </a:pathLst>
            </a:custGeom>
            <a:solidFill>
              <a:srgbClr val="E66700"/>
            </a:solidFill>
            <a:ln w="19050" cap="rnd">
              <a:solidFill>
                <a:srgbClr val="FFFFFF"/>
              </a:solidFill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57150"/>
              <a:ext cx="1979404" cy="25013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377490" y="971550"/>
            <a:ext cx="1533021" cy="35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About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164687" y="971550"/>
            <a:ext cx="1441239" cy="35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Contact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680776" y="971550"/>
            <a:ext cx="1441239" cy="35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  <a:spcBef>
                <a:spcPct val="0"/>
              </a:spcBef>
            </a:pPr>
            <a:r>
              <a:rPr lang="en-US" sz="19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Home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469939" y="2070880"/>
            <a:ext cx="13820815" cy="20246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470"/>
              </a:lnSpc>
            </a:pPr>
            <a:r>
              <a:rPr lang="en-US" b="true" sz="1378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652153" y="5351822"/>
            <a:ext cx="6983694" cy="425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0"/>
              </a:lnSpc>
            </a:pPr>
            <a:r>
              <a:rPr lang="en-US" sz="2000" spc="113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FOR YOUR ATTENTION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5955563" y="3845993"/>
            <a:ext cx="6880590" cy="1121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03"/>
              </a:lnSpc>
            </a:pPr>
            <a:r>
              <a:rPr lang="en-US" sz="7300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Get in Touch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865476" y="7068121"/>
            <a:ext cx="4529758" cy="3775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831"/>
              </a:lnSpc>
            </a:pPr>
            <a:r>
              <a:rPr lang="en-US" sz="2399" u="sng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  <a:hlinkClick r:id="rId4" tooltip="mailto:info@holidaysbookin.com"/>
              </a:rPr>
              <a:t>info@holidaysbookin.com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865476" y="6529958"/>
            <a:ext cx="2161873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879"/>
              </a:lnSpc>
            </a:pPr>
            <a:r>
              <a:rPr lang="en-US" sz="23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Email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388006" y="7773288"/>
            <a:ext cx="2161873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19"/>
              </a:lnSpc>
            </a:pPr>
            <a:r>
              <a:rPr lang="en-US" sz="30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5388006" y="8334755"/>
            <a:ext cx="11871294" cy="3775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31"/>
              </a:lnSpc>
            </a:pPr>
            <a:r>
              <a:rPr lang="en-US" sz="23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https://www.holidaysbookingindia.com/tour-packages/himachal-pradesh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5388006" y="6529958"/>
            <a:ext cx="271874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</a:pPr>
            <a:r>
              <a:rPr lang="en-US" sz="2399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Phone Number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5388006" y="7058469"/>
            <a:ext cx="2718740" cy="396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49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+91 9717883003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DAGY3WmgADc</dc:identifier>
  <dcterms:modified xsi:type="dcterms:W3CDTF">2011-08-01T06:04:30Z</dcterms:modified>
  <cp:revision>1</cp:revision>
  <dc:title>Best Himachal Pradesh Tour Packages for Family</dc:title>
</cp:coreProperties>
</file>