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Source Serif Pro Bold" charset="1" panose="02040803050405020204"/>
      <p:regular r:id="rId9"/>
    </p:embeddedFont>
    <p:embeddedFont>
      <p:font typeface="HK Grotesk" charset="1" panose="00000500000000000000"/>
      <p:regular r:id="rId10"/>
    </p:embeddedFont>
    <p:embeddedFont>
      <p:font typeface="Roboto" charset="1" panose="02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2.png" Type="http://schemas.openxmlformats.org/officeDocument/2006/relationships/image"/><Relationship Id="rId6" Target="https://www.pojfurniture.com/products/living-room-furniture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Relationship Id="rId6" Target="../media/image10.jpeg" Type="http://schemas.openxmlformats.org/officeDocument/2006/relationships/image"/><Relationship Id="rId7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C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028700"/>
            <a:ext cx="18288000" cy="9258300"/>
            <a:chOff x="0" y="0"/>
            <a:chExt cx="2927584" cy="148209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27584" cy="1482090"/>
            </a:xfrm>
            <a:custGeom>
              <a:avLst/>
              <a:gdLst/>
              <a:ahLst/>
              <a:cxnLst/>
              <a:rect r="r" b="b" t="t" l="l"/>
              <a:pathLst>
                <a:path h="1482090" w="2927584">
                  <a:moveTo>
                    <a:pt x="0" y="0"/>
                  </a:moveTo>
                  <a:lnTo>
                    <a:pt x="2927584" y="0"/>
                  </a:lnTo>
                  <a:lnTo>
                    <a:pt x="2927584" y="1482090"/>
                  </a:lnTo>
                  <a:lnTo>
                    <a:pt x="0" y="1482090"/>
                  </a:lnTo>
                  <a:close/>
                </a:path>
              </a:pathLst>
            </a:custGeom>
            <a:blipFill>
              <a:blip r:embed="rId2"/>
              <a:stretch>
                <a:fillRect l="-21029" t="0" r="-21029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00763" y="133631"/>
            <a:ext cx="1070412" cy="613803"/>
          </a:xfrm>
          <a:custGeom>
            <a:avLst/>
            <a:gdLst/>
            <a:ahLst/>
            <a:cxnLst/>
            <a:rect r="r" b="b" t="t" l="l"/>
            <a:pathLst>
              <a:path h="613803" w="1070412">
                <a:moveTo>
                  <a:pt x="0" y="0"/>
                </a:moveTo>
                <a:lnTo>
                  <a:pt x="1070413" y="0"/>
                </a:lnTo>
                <a:lnTo>
                  <a:pt x="1070413" y="613803"/>
                </a:lnTo>
                <a:lnTo>
                  <a:pt x="0" y="6138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264524" y="-92063"/>
            <a:ext cx="12211128" cy="1120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0"/>
              </a:lnSpc>
            </a:pPr>
            <a:r>
              <a:rPr lang="en-US" sz="6500" b="true">
                <a:solidFill>
                  <a:srgbClr val="FE0302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POJ Furniture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382207"/>
            <a:chOff x="0" y="0"/>
            <a:chExt cx="24384000" cy="1117627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1432" r="0" b="31432"/>
            <a:stretch>
              <a:fillRect/>
            </a:stretch>
          </p:blipFill>
          <p:spPr>
            <a:xfrm flipH="false" flipV="false">
              <a:off x="0" y="0"/>
              <a:ext cx="24384000" cy="5524638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2670" r="0" b="12670"/>
            <a:stretch>
              <a:fillRect/>
            </a:stretch>
          </p:blipFill>
          <p:spPr>
            <a:xfrm flipH="false" flipV="false">
              <a:off x="0" y="5651638"/>
              <a:ext cx="12128500" cy="5524638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2670" r="0" b="12670"/>
            <a:stretch>
              <a:fillRect/>
            </a:stretch>
          </p:blipFill>
          <p:spPr>
            <a:xfrm flipH="false" flipV="false">
              <a:off x="12255500" y="5651638"/>
              <a:ext cx="12128500" cy="5524638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583701" y="66862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2"/>
                </a:lnTo>
                <a:lnTo>
                  <a:pt x="0" y="72015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91851" y="8518525"/>
            <a:ext cx="17704299" cy="13938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b="true" sz="4000" u="sng">
                <a:solidFill>
                  <a:srgbClr val="FE0302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  <a:hlinkClick r:id="rId6" tooltip="https://www.pojfurniture.com/products/living-room-furniture"/>
              </a:rPr>
              <a:t>Buy Furniture for Your Living Room Online</a:t>
            </a:r>
            <a:r>
              <a:rPr lang="en-US" sz="4000" b="true">
                <a:solidFill>
                  <a:srgbClr val="FE0302"/>
                </a:solidFill>
                <a:latin typeface="Source Serif Pro Bold"/>
                <a:ea typeface="Source Serif Pro Bold"/>
                <a:cs typeface="Source Serif Pro Bold"/>
                <a:sym typeface="Source Serif Pro Bold"/>
              </a:rPr>
              <a:t> from POJ Furniture and give your living room a new and aesthetic look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BFCF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34893" r="0" b="34893"/>
            <a:stretch>
              <a:fillRect/>
            </a:stretch>
          </p:blipFill>
          <p:spPr>
            <a:xfrm flipH="false" flipV="false">
              <a:off x="0" y="0"/>
              <a:ext cx="24384000" cy="448733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9679" r="0" b="19679"/>
            <a:stretch>
              <a:fillRect/>
            </a:stretch>
          </p:blipFill>
          <p:spPr>
            <a:xfrm flipH="false" flipV="false">
              <a:off x="0" y="4614333"/>
              <a:ext cx="12128500" cy="448733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19679" r="0" b="19679"/>
            <a:stretch>
              <a:fillRect/>
            </a:stretch>
          </p:blipFill>
          <p:spPr>
            <a:xfrm flipH="false" flipV="false">
              <a:off x="12255500" y="4614333"/>
              <a:ext cx="12128500" cy="4487333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0" t="19679" r="0" b="19679"/>
            <a:stretch>
              <a:fillRect/>
            </a:stretch>
          </p:blipFill>
          <p:spPr>
            <a:xfrm flipH="false" flipV="false">
              <a:off x="0" y="9228667"/>
              <a:ext cx="12128500" cy="4487333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6"/>
            <a:srcRect l="0" t="19679" r="0" b="19679"/>
            <a:stretch>
              <a:fillRect/>
            </a:stretch>
          </p:blipFill>
          <p:spPr>
            <a:xfrm flipH="false" flipV="false">
              <a:off x="12255500" y="9228667"/>
              <a:ext cx="12128500" cy="4487333"/>
            </a:xfrm>
            <a:prstGeom prst="rect">
              <a:avLst/>
            </a:prstGeom>
          </p:spPr>
        </p:pic>
      </p:grpSp>
      <p:sp>
        <p:nvSpPr>
          <p:cNvPr name="Freeform 8" id="8"/>
          <p:cNvSpPr/>
          <p:nvPr/>
        </p:nvSpPr>
        <p:spPr>
          <a:xfrm flipH="false" flipV="false" rot="0">
            <a:off x="936126" y="279974"/>
            <a:ext cx="1255874" cy="720151"/>
          </a:xfrm>
          <a:custGeom>
            <a:avLst/>
            <a:gdLst/>
            <a:ahLst/>
            <a:cxnLst/>
            <a:rect r="r" b="b" t="t" l="l"/>
            <a:pathLst>
              <a:path h="720151" w="1255874">
                <a:moveTo>
                  <a:pt x="0" y="0"/>
                </a:moveTo>
                <a:lnTo>
                  <a:pt x="1255874" y="0"/>
                </a:lnTo>
                <a:lnTo>
                  <a:pt x="1255874" y="720151"/>
                </a:lnTo>
                <a:lnTo>
                  <a:pt x="0" y="72015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5409082" y="6687823"/>
            <a:ext cx="7739862" cy="1799588"/>
            <a:chOff x="0" y="0"/>
            <a:chExt cx="2038482" cy="47396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38482" cy="473966"/>
            </a:xfrm>
            <a:custGeom>
              <a:avLst/>
              <a:gdLst/>
              <a:ahLst/>
              <a:cxnLst/>
              <a:rect r="r" b="b" t="t" l="l"/>
              <a:pathLst>
                <a:path h="473966" w="2038482">
                  <a:moveTo>
                    <a:pt x="0" y="0"/>
                  </a:moveTo>
                  <a:lnTo>
                    <a:pt x="2038482" y="0"/>
                  </a:lnTo>
                  <a:lnTo>
                    <a:pt x="2038482" y="473966"/>
                  </a:lnTo>
                  <a:lnTo>
                    <a:pt x="0" y="473966"/>
                  </a:lnTo>
                  <a:close/>
                </a:path>
              </a:pathLst>
            </a:custGeom>
            <a:solidFill>
              <a:srgbClr val="FE0302">
                <a:alpha val="82745"/>
              </a:srgbClr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57150"/>
              <a:ext cx="2038482" cy="53111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524375" y="6830698"/>
            <a:ext cx="18017974" cy="9194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60"/>
              </a:lnSpc>
            </a:pPr>
            <a:r>
              <a:rPr lang="en-US" sz="7000">
                <a:solidFill>
                  <a:srgbClr val="FFFFFF"/>
                </a:solidFill>
                <a:latin typeface="HK Grotesk"/>
                <a:ea typeface="HK Grotesk"/>
                <a:cs typeface="HK Grotesk"/>
                <a:sym typeface="HK Grotesk"/>
              </a:rPr>
              <a:t>Thank You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5547299" y="7566028"/>
            <a:ext cx="7463427" cy="772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  <a:spcBef>
                <a:spcPct val="0"/>
              </a:spcBef>
            </a:pPr>
            <a:r>
              <a:rPr lang="en-US" sz="22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Visit - https://www.pojfurniture.com/products/living-room-furniture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DAGPOlSu8AU</dc:identifier>
  <dcterms:modified xsi:type="dcterms:W3CDTF">2011-08-01T06:04:30Z</dcterms:modified>
  <cp:revision>1</cp:revision>
  <dc:title>Buy Furniture for Your Living Room Online</dc:title>
</cp:coreProperties>
</file>