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Montserrat Classic Bold" charset="1" panose="00000800000000000000"/>
      <p:regular r:id="rId10"/>
    </p:embeddedFont>
    <p:embeddedFont>
      <p:font typeface="Montserrat Bold" charset="1" panose="00000800000000000000"/>
      <p:regular r:id="rId11"/>
    </p:embeddedFont>
    <p:embeddedFont>
      <p:font typeface="Montserrat Classic" charset="1" panose="00000500000000000000"/>
      <p:regular r:id="rId12"/>
    </p:embeddedFont>
    <p:embeddedFont>
      <p:font typeface="Arial" charset="1" panose="020B05020202020202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jpe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9.png" Type="http://schemas.openxmlformats.org/officeDocument/2006/relationships/image"/><Relationship Id="rId16" Target="../media/image10.png" Type="http://schemas.openxmlformats.org/officeDocument/2006/relationships/image"/><Relationship Id="rId17" Target="../media/image11.svg" Type="http://schemas.openxmlformats.org/officeDocument/2006/relationships/image"/><Relationship Id="rId2" Target="../media/image13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.png" Type="http://schemas.openxmlformats.org/officeDocument/2006/relationships/image"/><Relationship Id="rId8" Target="../media/image2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jpe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9.pn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0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.png" Type="http://schemas.openxmlformats.org/officeDocument/2006/relationships/image"/><Relationship Id="rId11" Target="../media/image4.svg" Type="http://schemas.openxmlformats.org/officeDocument/2006/relationships/image"/><Relationship Id="rId12" Target="../media/image9.png" Type="http://schemas.openxmlformats.org/officeDocument/2006/relationships/image"/><Relationship Id="rId13" Target="../media/image24.jpe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059743" y="-1838985"/>
            <a:ext cx="8336879" cy="8336879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3954912" y="1518081"/>
            <a:ext cx="13659093" cy="13659093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964134" y="4095889"/>
            <a:ext cx="590332" cy="601612"/>
          </a:xfrm>
          <a:custGeom>
            <a:avLst/>
            <a:gdLst/>
            <a:ahLst/>
            <a:cxnLst/>
            <a:rect r="r" b="b" t="t" l="l"/>
            <a:pathLst>
              <a:path h="601612" w="590332">
                <a:moveTo>
                  <a:pt x="0" y="0"/>
                </a:moveTo>
                <a:lnTo>
                  <a:pt x="590332" y="0"/>
                </a:lnTo>
                <a:lnTo>
                  <a:pt x="590332" y="601612"/>
                </a:lnTo>
                <a:lnTo>
                  <a:pt x="0" y="6016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278622" y="2522707"/>
            <a:ext cx="957491" cy="975787"/>
          </a:xfrm>
          <a:custGeom>
            <a:avLst/>
            <a:gdLst/>
            <a:ahLst/>
            <a:cxnLst/>
            <a:rect r="r" b="b" t="t" l="l"/>
            <a:pathLst>
              <a:path h="975787" w="957491">
                <a:moveTo>
                  <a:pt x="0" y="0"/>
                </a:moveTo>
                <a:lnTo>
                  <a:pt x="957491" y="0"/>
                </a:lnTo>
                <a:lnTo>
                  <a:pt x="957491" y="975787"/>
                </a:lnTo>
                <a:lnTo>
                  <a:pt x="0" y="9757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144000" y="1518081"/>
            <a:ext cx="414431" cy="422350"/>
          </a:xfrm>
          <a:custGeom>
            <a:avLst/>
            <a:gdLst/>
            <a:ahLst/>
            <a:cxnLst/>
            <a:rect r="r" b="b" t="t" l="l"/>
            <a:pathLst>
              <a:path h="422350" w="414431">
                <a:moveTo>
                  <a:pt x="0" y="0"/>
                </a:moveTo>
                <a:lnTo>
                  <a:pt x="414431" y="0"/>
                </a:lnTo>
                <a:lnTo>
                  <a:pt x="414431" y="422350"/>
                </a:lnTo>
                <a:lnTo>
                  <a:pt x="0" y="4223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-853056" y="2389777"/>
            <a:ext cx="1706112" cy="1706112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41340" y="8246646"/>
            <a:ext cx="807848" cy="201962"/>
          </a:xfrm>
          <a:custGeom>
            <a:avLst/>
            <a:gdLst/>
            <a:ahLst/>
            <a:cxnLst/>
            <a:rect r="r" b="b" t="t" l="l"/>
            <a:pathLst>
              <a:path h="201962" w="807848">
                <a:moveTo>
                  <a:pt x="0" y="0"/>
                </a:moveTo>
                <a:lnTo>
                  <a:pt x="807848" y="0"/>
                </a:lnTo>
                <a:lnTo>
                  <a:pt x="807848" y="201962"/>
                </a:lnTo>
                <a:lnTo>
                  <a:pt x="0" y="20196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6957709" y="882134"/>
            <a:ext cx="460336" cy="306699"/>
          </a:xfrm>
          <a:custGeom>
            <a:avLst/>
            <a:gdLst/>
            <a:ahLst/>
            <a:cxnLst/>
            <a:rect r="r" b="b" t="t" l="l"/>
            <a:pathLst>
              <a:path h="306699" w="460336">
                <a:moveTo>
                  <a:pt x="0" y="0"/>
                </a:moveTo>
                <a:lnTo>
                  <a:pt x="460336" y="0"/>
                </a:lnTo>
                <a:lnTo>
                  <a:pt x="460336" y="306700"/>
                </a:lnTo>
                <a:lnTo>
                  <a:pt x="0" y="3067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853056" y="389219"/>
            <a:ext cx="9275528" cy="1599229"/>
          </a:xfrm>
          <a:custGeom>
            <a:avLst/>
            <a:gdLst/>
            <a:ahLst/>
            <a:cxnLst/>
            <a:rect r="r" b="b" t="t" l="l"/>
            <a:pathLst>
              <a:path h="1599229" w="9275528">
                <a:moveTo>
                  <a:pt x="0" y="0"/>
                </a:moveTo>
                <a:lnTo>
                  <a:pt x="9275528" y="0"/>
                </a:lnTo>
                <a:lnTo>
                  <a:pt x="9275528" y="1599229"/>
                </a:lnTo>
                <a:lnTo>
                  <a:pt x="0" y="159922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853056" y="8950664"/>
            <a:ext cx="892208" cy="892208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040332" y="9137939"/>
            <a:ext cx="517657" cy="517657"/>
          </a:xfrm>
          <a:custGeom>
            <a:avLst/>
            <a:gdLst/>
            <a:ahLst/>
            <a:cxnLst/>
            <a:rect r="r" b="b" t="t" l="l"/>
            <a:pathLst>
              <a:path h="517657" w="517657">
                <a:moveTo>
                  <a:pt x="0" y="0"/>
                </a:moveTo>
                <a:lnTo>
                  <a:pt x="517656" y="0"/>
                </a:lnTo>
                <a:lnTo>
                  <a:pt x="517656" y="517657"/>
                </a:lnTo>
                <a:lnTo>
                  <a:pt x="0" y="51765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1306766" y="2188485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1" y="0"/>
                </a:lnTo>
                <a:lnTo>
                  <a:pt x="5509791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853056" y="3527069"/>
            <a:ext cx="10306132" cy="4171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214"/>
              </a:lnSpc>
            </a:pPr>
            <a:r>
              <a:rPr lang="en-US" sz="6965" b="true">
                <a:solidFill>
                  <a:srgbClr val="32373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Medical Emergency Products Manufacturers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893579" y="2068397"/>
            <a:ext cx="5863789" cy="6800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69"/>
              </a:lnSpc>
            </a:pPr>
            <a:r>
              <a:rPr lang="en-US" b="true" sz="2999" spc="1385">
                <a:solidFill>
                  <a:srgbClr val="3575FE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PRESENTATION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057981" y="9493345"/>
            <a:ext cx="11572678" cy="341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27"/>
              </a:lnSpc>
            </a:pPr>
            <a:r>
              <a:rPr lang="en-US" b="true" sz="2199" spc="-43" u="sng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https://www.naugramedical.com/emergency-products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057981" y="8903039"/>
            <a:ext cx="1735809" cy="422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Website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17167778" y="8306860"/>
            <a:ext cx="643831" cy="1902880"/>
            <a:chOff x="0" y="0"/>
            <a:chExt cx="660400" cy="19518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60400" cy="1951851"/>
            </a:xfrm>
            <a:custGeom>
              <a:avLst/>
              <a:gdLst/>
              <a:ahLst/>
              <a:cxnLst/>
              <a:rect r="r" b="b" t="t" l="l"/>
              <a:pathLst>
                <a:path h="1951851" w="660400">
                  <a:moveTo>
                    <a:pt x="220252" y="1932782"/>
                  </a:moveTo>
                  <a:cubicBezTo>
                    <a:pt x="254109" y="1944296"/>
                    <a:pt x="292600" y="1951851"/>
                    <a:pt x="330378" y="1951851"/>
                  </a:cubicBezTo>
                  <a:cubicBezTo>
                    <a:pt x="368157" y="1951851"/>
                    <a:pt x="404509" y="1945374"/>
                    <a:pt x="438009" y="1933860"/>
                  </a:cubicBezTo>
                  <a:cubicBezTo>
                    <a:pt x="438723" y="1933501"/>
                    <a:pt x="439435" y="1933501"/>
                    <a:pt x="440148" y="1933141"/>
                  </a:cubicBezTo>
                  <a:cubicBezTo>
                    <a:pt x="565955" y="1887086"/>
                    <a:pt x="658618" y="1765472"/>
                    <a:pt x="660400" y="1598048"/>
                  </a:cubicBezTo>
                  <a:lnTo>
                    <a:pt x="660400" y="0"/>
                  </a:lnTo>
                  <a:lnTo>
                    <a:pt x="0" y="0"/>
                  </a:lnTo>
                  <a:lnTo>
                    <a:pt x="0" y="1596862"/>
                  </a:lnTo>
                  <a:cubicBezTo>
                    <a:pt x="1782" y="1766191"/>
                    <a:pt x="93019" y="1887806"/>
                    <a:pt x="220252" y="1932782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9525"/>
              <a:ext cx="660400" cy="18153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538253" y="8936385"/>
            <a:ext cx="643732" cy="643732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85725"/>
              <a:ext cx="660400" cy="650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-5920004" y="3666215"/>
            <a:ext cx="15741078" cy="15741078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2588325" y="1860724"/>
            <a:ext cx="6555675" cy="6775101"/>
            <a:chOff x="0" y="0"/>
            <a:chExt cx="6362700" cy="657566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6350" y="6350"/>
              <a:ext cx="6350012" cy="6562979"/>
            </a:xfrm>
            <a:custGeom>
              <a:avLst/>
              <a:gdLst/>
              <a:ahLst/>
              <a:cxnLst/>
              <a:rect r="r" b="b" t="t" l="l"/>
              <a:pathLst>
                <a:path h="6562979" w="6350012">
                  <a:moveTo>
                    <a:pt x="6350000" y="5480583"/>
                  </a:moveTo>
                  <a:cubicBezTo>
                    <a:pt x="6350000" y="6078372"/>
                    <a:pt x="5865419" y="6562979"/>
                    <a:pt x="5267617" y="6562979"/>
                  </a:cubicBezTo>
                  <a:lnTo>
                    <a:pt x="1082383" y="6562979"/>
                  </a:lnTo>
                  <a:cubicBezTo>
                    <a:pt x="484594" y="6562979"/>
                    <a:pt x="0" y="6078385"/>
                    <a:pt x="0" y="5480583"/>
                  </a:cubicBezTo>
                  <a:lnTo>
                    <a:pt x="0" y="1082383"/>
                  </a:lnTo>
                  <a:cubicBezTo>
                    <a:pt x="0" y="484594"/>
                    <a:pt x="484581" y="0"/>
                    <a:pt x="1082383" y="0"/>
                  </a:cubicBezTo>
                  <a:lnTo>
                    <a:pt x="5267630" y="0"/>
                  </a:lnTo>
                  <a:cubicBezTo>
                    <a:pt x="5865419" y="0"/>
                    <a:pt x="6350012" y="484594"/>
                    <a:pt x="6350012" y="1082383"/>
                  </a:cubicBezTo>
                  <a:lnTo>
                    <a:pt x="6350012" y="5480583"/>
                  </a:lnTo>
                  <a:close/>
                </a:path>
              </a:pathLst>
            </a:custGeom>
            <a:blipFill>
              <a:blip r:embed="rId2"/>
              <a:stretch>
                <a:fillRect l="-6337" t="0" r="-6337" b="0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10558199" y="3484618"/>
            <a:ext cx="726388" cy="181597"/>
          </a:xfrm>
          <a:custGeom>
            <a:avLst/>
            <a:gdLst/>
            <a:ahLst/>
            <a:cxnLst/>
            <a:rect r="r" b="b" t="t" l="l"/>
            <a:pathLst>
              <a:path h="181597" w="726388">
                <a:moveTo>
                  <a:pt x="0" y="0"/>
                </a:moveTo>
                <a:lnTo>
                  <a:pt x="726388" y="0"/>
                </a:lnTo>
                <a:lnTo>
                  <a:pt x="726388" y="181597"/>
                </a:lnTo>
                <a:lnTo>
                  <a:pt x="0" y="1815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1953923" y="4509098"/>
            <a:ext cx="1268804" cy="1268804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7076036" y="7780213"/>
            <a:ext cx="366528" cy="373532"/>
          </a:xfrm>
          <a:custGeom>
            <a:avLst/>
            <a:gdLst/>
            <a:ahLst/>
            <a:cxnLst/>
            <a:rect r="r" b="b" t="t" l="l"/>
            <a:pathLst>
              <a:path h="373532" w="366528">
                <a:moveTo>
                  <a:pt x="0" y="0"/>
                </a:moveTo>
                <a:lnTo>
                  <a:pt x="366528" y="0"/>
                </a:lnTo>
                <a:lnTo>
                  <a:pt x="366528" y="373532"/>
                </a:lnTo>
                <a:lnTo>
                  <a:pt x="0" y="3735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2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9567043" y="807408"/>
            <a:ext cx="505996" cy="515665"/>
          </a:xfrm>
          <a:custGeom>
            <a:avLst/>
            <a:gdLst/>
            <a:ahLst/>
            <a:cxnLst/>
            <a:rect r="r" b="b" t="t" l="l"/>
            <a:pathLst>
              <a:path h="515665" w="505996">
                <a:moveTo>
                  <a:pt x="0" y="0"/>
                </a:moveTo>
                <a:lnTo>
                  <a:pt x="505997" y="0"/>
                </a:lnTo>
                <a:lnTo>
                  <a:pt x="505997" y="515665"/>
                </a:lnTo>
                <a:lnTo>
                  <a:pt x="0" y="51566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2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21485" y="6701590"/>
            <a:ext cx="414431" cy="422350"/>
          </a:xfrm>
          <a:custGeom>
            <a:avLst/>
            <a:gdLst/>
            <a:ahLst/>
            <a:cxnLst/>
            <a:rect r="r" b="b" t="t" l="l"/>
            <a:pathLst>
              <a:path h="422350" w="414431">
                <a:moveTo>
                  <a:pt x="0" y="0"/>
                </a:moveTo>
                <a:lnTo>
                  <a:pt x="414430" y="0"/>
                </a:lnTo>
                <a:lnTo>
                  <a:pt x="414430" y="422349"/>
                </a:lnTo>
                <a:lnTo>
                  <a:pt x="0" y="4223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25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259300" y="-670628"/>
            <a:ext cx="1706112" cy="170611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5201900" y="102870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6646149" y="9044281"/>
            <a:ext cx="427939" cy="427939"/>
          </a:xfrm>
          <a:custGeom>
            <a:avLst/>
            <a:gdLst/>
            <a:ahLst/>
            <a:cxnLst/>
            <a:rect r="r" b="b" t="t" l="l"/>
            <a:pathLst>
              <a:path h="427939" w="427939">
                <a:moveTo>
                  <a:pt x="0" y="0"/>
                </a:moveTo>
                <a:lnTo>
                  <a:pt x="427939" y="0"/>
                </a:lnTo>
                <a:lnTo>
                  <a:pt x="427939" y="427939"/>
                </a:lnTo>
                <a:lnTo>
                  <a:pt x="0" y="42793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2334609" y="4841457"/>
            <a:ext cx="507431" cy="604085"/>
          </a:xfrm>
          <a:custGeom>
            <a:avLst/>
            <a:gdLst/>
            <a:ahLst/>
            <a:cxnLst/>
            <a:rect r="r" b="b" t="t" l="l"/>
            <a:pathLst>
              <a:path h="604085" w="507431">
                <a:moveTo>
                  <a:pt x="0" y="0"/>
                </a:moveTo>
                <a:lnTo>
                  <a:pt x="507431" y="0"/>
                </a:lnTo>
                <a:lnTo>
                  <a:pt x="507431" y="604086"/>
                </a:lnTo>
                <a:lnTo>
                  <a:pt x="0" y="60408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553699" y="248668"/>
            <a:ext cx="6481381" cy="1117479"/>
          </a:xfrm>
          <a:custGeom>
            <a:avLst/>
            <a:gdLst/>
            <a:ahLst/>
            <a:cxnLst/>
            <a:rect r="r" b="b" t="t" l="l"/>
            <a:pathLst>
              <a:path h="1117479" w="6481381">
                <a:moveTo>
                  <a:pt x="0" y="0"/>
                </a:moveTo>
                <a:lnTo>
                  <a:pt x="6481381" y="0"/>
                </a:lnTo>
                <a:lnTo>
                  <a:pt x="6481381" y="1117479"/>
                </a:lnTo>
                <a:lnTo>
                  <a:pt x="0" y="1117479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grpSp>
        <p:nvGrpSpPr>
          <p:cNvPr name="Group 27" id="27"/>
          <p:cNvGrpSpPr/>
          <p:nvPr/>
        </p:nvGrpSpPr>
        <p:grpSpPr>
          <a:xfrm rot="0">
            <a:off x="553699" y="9044281"/>
            <a:ext cx="892208" cy="892208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740975" y="9231556"/>
            <a:ext cx="517657" cy="517657"/>
          </a:xfrm>
          <a:custGeom>
            <a:avLst/>
            <a:gdLst/>
            <a:ahLst/>
            <a:cxnLst/>
            <a:rect r="r" b="b" t="t" l="l"/>
            <a:pathLst>
              <a:path h="517657" w="517657">
                <a:moveTo>
                  <a:pt x="0" y="0"/>
                </a:moveTo>
                <a:lnTo>
                  <a:pt x="517656" y="0"/>
                </a:lnTo>
                <a:lnTo>
                  <a:pt x="517656" y="517657"/>
                </a:lnTo>
                <a:lnTo>
                  <a:pt x="0" y="5176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10496550" y="4047215"/>
            <a:ext cx="7169186" cy="39566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2600">
                <a:solidFill>
                  <a:srgbClr val="000000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NaugraMedical is a leading hospital and medical lab equipments manufacturers, supplier and exporters in India. NaugraMedical is manufacturing &amp; supplying a best quality of medical and hospital lab instruments in all over the world.</a:t>
            </a:r>
          </a:p>
          <a:p>
            <a:pPr algn="l">
              <a:lnSpc>
                <a:spcPts val="4050"/>
              </a:lnSpc>
            </a:pPr>
          </a:p>
        </p:txBody>
      </p:sp>
      <p:sp>
        <p:nvSpPr>
          <p:cNvPr name="TextBox 32" id="32"/>
          <p:cNvSpPr txBox="true"/>
          <p:nvPr/>
        </p:nvSpPr>
        <p:spPr>
          <a:xfrm rot="0">
            <a:off x="10496550" y="2196904"/>
            <a:ext cx="5131990" cy="8305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59"/>
              </a:lnSpc>
            </a:pPr>
            <a:r>
              <a:rPr lang="en-US" sz="599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About Us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758623" y="9586963"/>
            <a:ext cx="13259963" cy="322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04"/>
              </a:lnSpc>
            </a:pPr>
            <a:r>
              <a:rPr lang="en-US" b="true" sz="2100" spc="-42" u="sng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https://www.naugramedical.com/emergency-products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758623" y="8996656"/>
            <a:ext cx="1735809" cy="422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Website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449337" y="0"/>
            <a:ext cx="4994253" cy="10997737"/>
            <a:chOff x="0" y="0"/>
            <a:chExt cx="1315359" cy="289652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15359" cy="2896523"/>
            </a:xfrm>
            <a:custGeom>
              <a:avLst/>
              <a:gdLst/>
              <a:ahLst/>
              <a:cxnLst/>
              <a:rect r="r" b="b" t="t" l="l"/>
              <a:pathLst>
                <a:path h="2896523" w="1315359">
                  <a:moveTo>
                    <a:pt x="83709" y="0"/>
                  </a:moveTo>
                  <a:lnTo>
                    <a:pt x="1231650" y="0"/>
                  </a:lnTo>
                  <a:cubicBezTo>
                    <a:pt x="1253851" y="0"/>
                    <a:pt x="1275143" y="8819"/>
                    <a:pt x="1290841" y="24518"/>
                  </a:cubicBezTo>
                  <a:cubicBezTo>
                    <a:pt x="1306539" y="40216"/>
                    <a:pt x="1315359" y="61508"/>
                    <a:pt x="1315359" y="83709"/>
                  </a:cubicBezTo>
                  <a:lnTo>
                    <a:pt x="1315359" y="2812814"/>
                  </a:lnTo>
                  <a:cubicBezTo>
                    <a:pt x="1315359" y="2835015"/>
                    <a:pt x="1306539" y="2856307"/>
                    <a:pt x="1290841" y="2872006"/>
                  </a:cubicBezTo>
                  <a:cubicBezTo>
                    <a:pt x="1275143" y="2887704"/>
                    <a:pt x="1253851" y="2896523"/>
                    <a:pt x="1231650" y="2896523"/>
                  </a:cubicBezTo>
                  <a:lnTo>
                    <a:pt x="83709" y="2896523"/>
                  </a:lnTo>
                  <a:cubicBezTo>
                    <a:pt x="61508" y="2896523"/>
                    <a:pt x="40216" y="2887704"/>
                    <a:pt x="24518" y="2872006"/>
                  </a:cubicBezTo>
                  <a:cubicBezTo>
                    <a:pt x="8819" y="2856307"/>
                    <a:pt x="0" y="2835015"/>
                    <a:pt x="0" y="2812814"/>
                  </a:cubicBezTo>
                  <a:lnTo>
                    <a:pt x="0" y="83709"/>
                  </a:lnTo>
                  <a:cubicBezTo>
                    <a:pt x="0" y="61508"/>
                    <a:pt x="8819" y="40216"/>
                    <a:pt x="24518" y="24518"/>
                  </a:cubicBezTo>
                  <a:cubicBezTo>
                    <a:pt x="40216" y="8819"/>
                    <a:pt x="61508" y="0"/>
                    <a:pt x="83709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9525"/>
              <a:ext cx="1315359" cy="28869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5400000">
            <a:off x="17288173" y="7614320"/>
            <a:ext cx="643831" cy="1902880"/>
            <a:chOff x="0" y="0"/>
            <a:chExt cx="660400" cy="195185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0400" cy="1951851"/>
            </a:xfrm>
            <a:custGeom>
              <a:avLst/>
              <a:gdLst/>
              <a:ahLst/>
              <a:cxnLst/>
              <a:rect r="r" b="b" t="t" l="l"/>
              <a:pathLst>
                <a:path h="1951851" w="660400">
                  <a:moveTo>
                    <a:pt x="220252" y="1932782"/>
                  </a:moveTo>
                  <a:cubicBezTo>
                    <a:pt x="254109" y="1944296"/>
                    <a:pt x="292600" y="1951851"/>
                    <a:pt x="330378" y="1951851"/>
                  </a:cubicBezTo>
                  <a:cubicBezTo>
                    <a:pt x="368157" y="1951851"/>
                    <a:pt x="404509" y="1945374"/>
                    <a:pt x="438009" y="1933860"/>
                  </a:cubicBezTo>
                  <a:cubicBezTo>
                    <a:pt x="438723" y="1933501"/>
                    <a:pt x="439435" y="1933501"/>
                    <a:pt x="440148" y="1933141"/>
                  </a:cubicBezTo>
                  <a:cubicBezTo>
                    <a:pt x="565955" y="1887086"/>
                    <a:pt x="658618" y="1765472"/>
                    <a:pt x="660400" y="1598048"/>
                  </a:cubicBezTo>
                  <a:lnTo>
                    <a:pt x="660400" y="0"/>
                  </a:lnTo>
                  <a:lnTo>
                    <a:pt x="0" y="0"/>
                  </a:lnTo>
                  <a:lnTo>
                    <a:pt x="0" y="1596862"/>
                  </a:lnTo>
                  <a:cubicBezTo>
                    <a:pt x="1782" y="1766191"/>
                    <a:pt x="93019" y="1887806"/>
                    <a:pt x="220252" y="1932782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9525"/>
              <a:ext cx="660400" cy="18153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6615568" y="8243845"/>
            <a:ext cx="643732" cy="643732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76200" y="85725"/>
              <a:ext cx="660400" cy="650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6874441" y="8382688"/>
            <a:ext cx="427939" cy="427939"/>
          </a:xfrm>
          <a:custGeom>
            <a:avLst/>
            <a:gdLst/>
            <a:ahLst/>
            <a:cxnLst/>
            <a:rect r="r" b="b" t="t" l="l"/>
            <a:pathLst>
              <a:path h="427939" w="427939">
                <a:moveTo>
                  <a:pt x="0" y="0"/>
                </a:moveTo>
                <a:lnTo>
                  <a:pt x="427939" y="0"/>
                </a:lnTo>
                <a:lnTo>
                  <a:pt x="427939" y="427939"/>
                </a:lnTo>
                <a:lnTo>
                  <a:pt x="0" y="4279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292761" y="8274841"/>
            <a:ext cx="366528" cy="373532"/>
          </a:xfrm>
          <a:custGeom>
            <a:avLst/>
            <a:gdLst/>
            <a:ahLst/>
            <a:cxnLst/>
            <a:rect r="r" b="b" t="t" l="l"/>
            <a:pathLst>
              <a:path h="373532" w="366528">
                <a:moveTo>
                  <a:pt x="0" y="0"/>
                </a:moveTo>
                <a:lnTo>
                  <a:pt x="366528" y="0"/>
                </a:lnTo>
                <a:lnTo>
                  <a:pt x="366528" y="373532"/>
                </a:lnTo>
                <a:lnTo>
                  <a:pt x="0" y="3735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974880" y="438424"/>
            <a:ext cx="832207" cy="848109"/>
          </a:xfrm>
          <a:custGeom>
            <a:avLst/>
            <a:gdLst/>
            <a:ahLst/>
            <a:cxnLst/>
            <a:rect r="r" b="b" t="t" l="l"/>
            <a:pathLst>
              <a:path h="848109" w="832207">
                <a:moveTo>
                  <a:pt x="0" y="0"/>
                </a:moveTo>
                <a:lnTo>
                  <a:pt x="832207" y="0"/>
                </a:lnTo>
                <a:lnTo>
                  <a:pt x="832207" y="848109"/>
                </a:lnTo>
                <a:lnTo>
                  <a:pt x="0" y="8481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16254765" y="-670628"/>
            <a:ext cx="2710648" cy="2710648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7610088" y="1286533"/>
            <a:ext cx="1482057" cy="1482057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4906929" y="195720"/>
            <a:ext cx="5672117" cy="977951"/>
          </a:xfrm>
          <a:custGeom>
            <a:avLst/>
            <a:gdLst/>
            <a:ahLst/>
            <a:cxnLst/>
            <a:rect r="r" b="b" t="t" l="l"/>
            <a:pathLst>
              <a:path h="977951" w="5672117">
                <a:moveTo>
                  <a:pt x="0" y="0"/>
                </a:moveTo>
                <a:lnTo>
                  <a:pt x="5672118" y="0"/>
                </a:lnTo>
                <a:lnTo>
                  <a:pt x="5672118" y="977951"/>
                </a:lnTo>
                <a:lnTo>
                  <a:pt x="0" y="9779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5441338" y="8965379"/>
            <a:ext cx="817116" cy="817116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24" id="24"/>
          <p:cNvSpPr/>
          <p:nvPr/>
        </p:nvSpPr>
        <p:spPr>
          <a:xfrm flipH="false" flipV="false" rot="0">
            <a:off x="5612852" y="9136893"/>
            <a:ext cx="474088" cy="474088"/>
          </a:xfrm>
          <a:custGeom>
            <a:avLst/>
            <a:gdLst/>
            <a:ahLst/>
            <a:cxnLst/>
            <a:rect r="r" b="b" t="t" l="l"/>
            <a:pathLst>
              <a:path h="474088" w="474088">
                <a:moveTo>
                  <a:pt x="0" y="0"/>
                </a:moveTo>
                <a:lnTo>
                  <a:pt x="474088" y="0"/>
                </a:lnTo>
                <a:lnTo>
                  <a:pt x="474088" y="474089"/>
                </a:lnTo>
                <a:lnTo>
                  <a:pt x="0" y="4740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849896" y="2743369"/>
            <a:ext cx="11635615" cy="6306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520"/>
              </a:lnSpc>
            </a:pPr>
          </a:p>
          <a:p>
            <a:pPr algn="just">
              <a:lnSpc>
                <a:spcPts val="4520"/>
              </a:lnSpc>
            </a:pPr>
            <a:r>
              <a:rPr lang="en-US" sz="3013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Naugra Medical is a trusted Medical Emergency Products Manufacturer, offering high-quality, reliable solutions for critical care needs. We specialize in advanced medical equipment, emergency kits, and life-saving tools designed to ensure safety and efficiency during emergencies. With a focus on precision, durability, and compliance with international standards, Naugra Medical supports hospitals, clinics, and healthcare providers worldwide. Choose us for innovative and cost-effective emergency medical products tailored to your requirements.</a:t>
            </a:r>
          </a:p>
          <a:p>
            <a:pPr algn="just">
              <a:lnSpc>
                <a:spcPts val="4370"/>
              </a:lnSpc>
            </a:pP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885340" y="1476864"/>
            <a:ext cx="3304033" cy="3388752"/>
          </a:xfrm>
          <a:custGeom>
            <a:avLst/>
            <a:gdLst/>
            <a:ahLst/>
            <a:cxnLst/>
            <a:rect r="r" b="b" t="t" l="l"/>
            <a:pathLst>
              <a:path h="3388752" w="3304033">
                <a:moveTo>
                  <a:pt x="0" y="0"/>
                </a:moveTo>
                <a:lnTo>
                  <a:pt x="3304033" y="0"/>
                </a:lnTo>
                <a:lnTo>
                  <a:pt x="3304033" y="3388751"/>
                </a:lnTo>
                <a:lnTo>
                  <a:pt x="0" y="338875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347704" y="5401671"/>
            <a:ext cx="3841669" cy="3485905"/>
          </a:xfrm>
          <a:custGeom>
            <a:avLst/>
            <a:gdLst/>
            <a:ahLst/>
            <a:cxnLst/>
            <a:rect r="r" b="b" t="t" l="l"/>
            <a:pathLst>
              <a:path h="3485905" w="3841669">
                <a:moveTo>
                  <a:pt x="0" y="0"/>
                </a:moveTo>
                <a:lnTo>
                  <a:pt x="3841669" y="0"/>
                </a:lnTo>
                <a:lnTo>
                  <a:pt x="3841669" y="3485905"/>
                </a:lnTo>
                <a:lnTo>
                  <a:pt x="0" y="348590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82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5849896" y="1372089"/>
            <a:ext cx="12886235" cy="1371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60"/>
              </a:lnSpc>
            </a:pPr>
          </a:p>
          <a:p>
            <a:pPr algn="l">
              <a:lnSpc>
                <a:spcPts val="6355"/>
              </a:lnSpc>
            </a:pPr>
            <a:r>
              <a:rPr lang="en-US" sz="4100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Medical Emergency Products Manufacturers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628992" y="9306892"/>
            <a:ext cx="11415341" cy="304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8"/>
              </a:lnSpc>
            </a:pPr>
            <a:r>
              <a:rPr lang="en-US" b="true" sz="2014" spc="-40" u="sng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https://www.naugramedical.com/emergency-products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628992" y="8668537"/>
            <a:ext cx="1589716" cy="390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5"/>
              </a:lnSpc>
            </a:pPr>
            <a:r>
              <a:rPr lang="en-US" sz="228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Website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17167778" y="8306860"/>
            <a:ext cx="643831" cy="1902880"/>
            <a:chOff x="0" y="0"/>
            <a:chExt cx="660400" cy="19518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60400" cy="1951851"/>
            </a:xfrm>
            <a:custGeom>
              <a:avLst/>
              <a:gdLst/>
              <a:ahLst/>
              <a:cxnLst/>
              <a:rect r="r" b="b" t="t" l="l"/>
              <a:pathLst>
                <a:path h="1951851" w="660400">
                  <a:moveTo>
                    <a:pt x="220252" y="1932782"/>
                  </a:moveTo>
                  <a:cubicBezTo>
                    <a:pt x="254109" y="1944296"/>
                    <a:pt x="292600" y="1951851"/>
                    <a:pt x="330378" y="1951851"/>
                  </a:cubicBezTo>
                  <a:cubicBezTo>
                    <a:pt x="368157" y="1951851"/>
                    <a:pt x="404509" y="1945374"/>
                    <a:pt x="438009" y="1933860"/>
                  </a:cubicBezTo>
                  <a:cubicBezTo>
                    <a:pt x="438723" y="1933501"/>
                    <a:pt x="439435" y="1933501"/>
                    <a:pt x="440148" y="1933141"/>
                  </a:cubicBezTo>
                  <a:cubicBezTo>
                    <a:pt x="565955" y="1887086"/>
                    <a:pt x="658618" y="1765472"/>
                    <a:pt x="660400" y="1598048"/>
                  </a:cubicBezTo>
                  <a:lnTo>
                    <a:pt x="660400" y="0"/>
                  </a:lnTo>
                  <a:lnTo>
                    <a:pt x="0" y="0"/>
                  </a:lnTo>
                  <a:lnTo>
                    <a:pt x="0" y="1596862"/>
                  </a:lnTo>
                  <a:cubicBezTo>
                    <a:pt x="1782" y="1766191"/>
                    <a:pt x="93019" y="1887806"/>
                    <a:pt x="220252" y="1932782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9525"/>
              <a:ext cx="660400" cy="181532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538253" y="8936385"/>
            <a:ext cx="643732" cy="643732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76200" y="85725"/>
              <a:ext cx="660400" cy="650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2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646149" y="9044281"/>
            <a:ext cx="427939" cy="427939"/>
          </a:xfrm>
          <a:custGeom>
            <a:avLst/>
            <a:gdLst/>
            <a:ahLst/>
            <a:cxnLst/>
            <a:rect r="r" b="b" t="t" l="l"/>
            <a:pathLst>
              <a:path h="427939" w="427939">
                <a:moveTo>
                  <a:pt x="0" y="0"/>
                </a:moveTo>
                <a:lnTo>
                  <a:pt x="427939" y="0"/>
                </a:lnTo>
                <a:lnTo>
                  <a:pt x="427939" y="427939"/>
                </a:lnTo>
                <a:lnTo>
                  <a:pt x="0" y="4279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530714" y="8623926"/>
            <a:ext cx="892208" cy="892208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2717989" y="8811202"/>
            <a:ext cx="517657" cy="517657"/>
          </a:xfrm>
          <a:custGeom>
            <a:avLst/>
            <a:gdLst/>
            <a:ahLst/>
            <a:cxnLst/>
            <a:rect r="r" b="b" t="t" l="l"/>
            <a:pathLst>
              <a:path h="517657" w="517657">
                <a:moveTo>
                  <a:pt x="0" y="0"/>
                </a:moveTo>
                <a:lnTo>
                  <a:pt x="517657" y="0"/>
                </a:lnTo>
                <a:lnTo>
                  <a:pt x="517657" y="517656"/>
                </a:lnTo>
                <a:lnTo>
                  <a:pt x="0" y="5176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2466835" y="7274519"/>
            <a:ext cx="892208" cy="892208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2705116" y="7505100"/>
            <a:ext cx="415645" cy="402798"/>
          </a:xfrm>
          <a:custGeom>
            <a:avLst/>
            <a:gdLst/>
            <a:ahLst/>
            <a:cxnLst/>
            <a:rect r="r" b="b" t="t" l="l"/>
            <a:pathLst>
              <a:path h="402798" w="415645">
                <a:moveTo>
                  <a:pt x="0" y="0"/>
                </a:moveTo>
                <a:lnTo>
                  <a:pt x="415645" y="0"/>
                </a:lnTo>
                <a:lnTo>
                  <a:pt x="415645" y="402798"/>
                </a:lnTo>
                <a:lnTo>
                  <a:pt x="0" y="4027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2632654" y="6635722"/>
            <a:ext cx="726388" cy="181597"/>
          </a:xfrm>
          <a:custGeom>
            <a:avLst/>
            <a:gdLst/>
            <a:ahLst/>
            <a:cxnLst/>
            <a:rect r="r" b="b" t="t" l="l"/>
            <a:pathLst>
              <a:path h="181597" w="726388">
                <a:moveTo>
                  <a:pt x="0" y="0"/>
                </a:moveTo>
                <a:lnTo>
                  <a:pt x="726388" y="0"/>
                </a:lnTo>
                <a:lnTo>
                  <a:pt x="726388" y="181597"/>
                </a:lnTo>
                <a:lnTo>
                  <a:pt x="0" y="18159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2739935" y="-2344018"/>
            <a:ext cx="12631018" cy="12631018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-1966895" y="8936385"/>
            <a:ext cx="3933790" cy="3933790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575FE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-500918" y="8435467"/>
            <a:ext cx="1001836" cy="1001836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93378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845436" y="6900987"/>
            <a:ext cx="366528" cy="373532"/>
          </a:xfrm>
          <a:custGeom>
            <a:avLst/>
            <a:gdLst/>
            <a:ahLst/>
            <a:cxnLst/>
            <a:rect r="r" b="b" t="t" l="l"/>
            <a:pathLst>
              <a:path h="373532" w="366528">
                <a:moveTo>
                  <a:pt x="0" y="0"/>
                </a:moveTo>
                <a:lnTo>
                  <a:pt x="366528" y="0"/>
                </a:lnTo>
                <a:lnTo>
                  <a:pt x="366528" y="373532"/>
                </a:lnTo>
                <a:lnTo>
                  <a:pt x="0" y="37353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25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8174869" y="807408"/>
            <a:ext cx="505996" cy="515665"/>
          </a:xfrm>
          <a:custGeom>
            <a:avLst/>
            <a:gdLst/>
            <a:ahLst/>
            <a:cxnLst/>
            <a:rect r="r" b="b" t="t" l="l"/>
            <a:pathLst>
              <a:path h="515665" w="505996">
                <a:moveTo>
                  <a:pt x="0" y="0"/>
                </a:moveTo>
                <a:lnTo>
                  <a:pt x="505997" y="0"/>
                </a:lnTo>
                <a:lnTo>
                  <a:pt x="505997" y="515665"/>
                </a:lnTo>
                <a:lnTo>
                  <a:pt x="0" y="51566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alphaModFix amt="25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514274" y="438049"/>
            <a:ext cx="6117477" cy="1054737"/>
          </a:xfrm>
          <a:custGeom>
            <a:avLst/>
            <a:gdLst/>
            <a:ahLst/>
            <a:cxnLst/>
            <a:rect r="r" b="b" t="t" l="l"/>
            <a:pathLst>
              <a:path h="1054737" w="6117477">
                <a:moveTo>
                  <a:pt x="0" y="0"/>
                </a:moveTo>
                <a:lnTo>
                  <a:pt x="6117477" y="0"/>
                </a:lnTo>
                <a:lnTo>
                  <a:pt x="6117477" y="1054737"/>
                </a:lnTo>
                <a:lnTo>
                  <a:pt x="0" y="105473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9801252" y="1492786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1" y="0"/>
                </a:lnTo>
                <a:lnTo>
                  <a:pt x="5509791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3735638" y="9176133"/>
            <a:ext cx="11066125" cy="304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80"/>
              </a:lnSpc>
            </a:pPr>
            <a:r>
              <a:rPr lang="en-US" b="true" sz="2000" spc="-40" u="sng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https://www.naugramedical.com/emergency-products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3671759" y="7817200"/>
            <a:ext cx="6129493" cy="359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51"/>
              </a:lnSpc>
            </a:pPr>
            <a:r>
              <a:rPr lang="en-US" sz="2299" spc="-45" b="true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+91-0171-2643080 , 2601773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3671759" y="7226894"/>
            <a:ext cx="1735809" cy="422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Phone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3735638" y="8576301"/>
            <a:ext cx="1735809" cy="4221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Website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966895" y="5157508"/>
            <a:ext cx="5465120" cy="8305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59"/>
              </a:lnSpc>
            </a:pPr>
            <a:r>
              <a:rPr lang="en-US" sz="5999" b="true">
                <a:solidFill>
                  <a:srgbClr val="193378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Get In Touch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645119" y="3578081"/>
            <a:ext cx="7834357" cy="13222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18"/>
              </a:lnSpc>
            </a:pPr>
            <a:r>
              <a:rPr lang="en-US" sz="9545" b="true">
                <a:solidFill>
                  <a:srgbClr val="3575FE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Thank You.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DAGMycHz1sQ</dc:identifier>
  <dcterms:modified xsi:type="dcterms:W3CDTF">2011-08-01T06:04:30Z</dcterms:modified>
  <cp:revision>1</cp:revision>
  <dc:title>Medical Emergency Products Manufacturers</dc:title>
</cp:coreProperties>
</file>