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inzel Decorative Bold" charset="1" panose="00000800000000000000"/>
      <p:regular r:id="rId9"/>
    </p:embeddedFont>
    <p:embeddedFont>
      <p:font typeface="Playfair Display" charset="1" panose="00000000000000000000"/>
      <p:regular r:id="rId10"/>
    </p:embeddedFont>
    <p:embeddedFont>
      <p:font typeface="Playfair Display Bold" charset="1" panose="000000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jpeg" Type="http://schemas.openxmlformats.org/officeDocument/2006/relationships/image"/><Relationship Id="rId5" Target="https://www.machinesequipments.com/food-processing-plants-and-line/meat-processing-machine"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png" Type="http://schemas.openxmlformats.org/officeDocument/2006/relationships/image"/><Relationship Id="rId4" Target="../media/image5.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jpeg" Type="http://schemas.openxmlformats.org/officeDocument/2006/relationships/image"/><Relationship Id="rId7"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0" y="0"/>
            <a:ext cx="9148762" cy="8456930"/>
            <a:chOff x="0" y="0"/>
            <a:chExt cx="12198350" cy="11275907"/>
          </a:xfrm>
        </p:grpSpPr>
        <p:pic>
          <p:nvPicPr>
            <p:cNvPr name="Picture 3" id="3"/>
            <p:cNvPicPr>
              <a:picLocks noChangeAspect="true"/>
            </p:cNvPicPr>
            <p:nvPr/>
          </p:nvPicPr>
          <p:blipFill>
            <a:blip r:embed="rId2"/>
            <a:srcRect l="9481" t="0" r="9481" b="0"/>
            <a:stretch>
              <a:fillRect/>
            </a:stretch>
          </p:blipFill>
          <p:spPr>
            <a:xfrm flipH="false" flipV="false">
              <a:off x="0" y="0"/>
              <a:ext cx="12198350" cy="11275907"/>
            </a:xfrm>
            <a:prstGeom prst="rect">
              <a:avLst/>
            </a:prstGeom>
          </p:spPr>
        </p:pic>
      </p:grpSp>
      <p:sp>
        <p:nvSpPr>
          <p:cNvPr name="Freeform 4" id="4"/>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3"/>
            <a:stretch>
              <a:fillRect l="0" t="0" r="0" b="0"/>
            </a:stretch>
          </a:blipFill>
        </p:spPr>
      </p:sp>
      <p:sp>
        <p:nvSpPr>
          <p:cNvPr name="Freeform 5" id="5"/>
          <p:cNvSpPr/>
          <p:nvPr/>
        </p:nvSpPr>
        <p:spPr>
          <a:xfrm flipH="false" flipV="false" rot="0">
            <a:off x="9345601" y="0"/>
            <a:ext cx="8942399" cy="8456930"/>
          </a:xfrm>
          <a:custGeom>
            <a:avLst/>
            <a:gdLst/>
            <a:ahLst/>
            <a:cxnLst/>
            <a:rect r="r" b="b" t="t" l="l"/>
            <a:pathLst>
              <a:path h="8456930" w="8942399">
                <a:moveTo>
                  <a:pt x="0" y="0"/>
                </a:moveTo>
                <a:lnTo>
                  <a:pt x="8942399" y="0"/>
                </a:lnTo>
                <a:lnTo>
                  <a:pt x="8942399" y="8456930"/>
                </a:lnTo>
                <a:lnTo>
                  <a:pt x="0" y="8456930"/>
                </a:lnTo>
                <a:lnTo>
                  <a:pt x="0" y="0"/>
                </a:lnTo>
                <a:close/>
              </a:path>
            </a:pathLst>
          </a:custGeom>
          <a:blipFill>
            <a:blip r:embed="rId4"/>
            <a:stretch>
              <a:fillRect l="0" t="-8575" r="-5506" b="-2987"/>
            </a:stretch>
          </a:blipFill>
        </p:spPr>
      </p:sp>
      <p:sp>
        <p:nvSpPr>
          <p:cNvPr name="TextBox 6" id="6"/>
          <p:cNvSpPr txBox="true"/>
          <p:nvPr/>
        </p:nvSpPr>
        <p:spPr>
          <a:xfrm rot="0">
            <a:off x="4037633" y="8352155"/>
            <a:ext cx="10212735" cy="1009651"/>
          </a:xfrm>
          <a:prstGeom prst="rect">
            <a:avLst/>
          </a:prstGeom>
        </p:spPr>
        <p:txBody>
          <a:bodyPr anchor="t" rtlCol="false" tIns="0" lIns="0" bIns="0" rIns="0">
            <a:spAutoFit/>
          </a:bodyPr>
          <a:lstStyle/>
          <a:p>
            <a:pPr algn="ctr">
              <a:lnSpc>
                <a:spcPts val="8399"/>
              </a:lnSpc>
            </a:pPr>
            <a:r>
              <a:rPr lang="en-US" sz="5999" b="true">
                <a:solidFill>
                  <a:srgbClr val="145DA0"/>
                </a:solidFill>
                <a:latin typeface="Cinzel Decorative Bold"/>
                <a:ea typeface="Cinzel Decorative Bold"/>
                <a:cs typeface="Cinzel Decorative Bold"/>
                <a:sym typeface="Cinzel Decorative Bold"/>
              </a:rPr>
              <a:t> Machines Equipments</a:t>
            </a:r>
          </a:p>
        </p:txBody>
      </p:sp>
      <p:sp>
        <p:nvSpPr>
          <p:cNvPr name="TextBox 7" id="7"/>
          <p:cNvSpPr txBox="true"/>
          <p:nvPr/>
        </p:nvSpPr>
        <p:spPr>
          <a:xfrm rot="0">
            <a:off x="9139237" y="9380856"/>
            <a:ext cx="9525" cy="647065"/>
          </a:xfrm>
          <a:prstGeom prst="rect">
            <a:avLst/>
          </a:prstGeom>
        </p:spPr>
        <p:txBody>
          <a:bodyPr anchor="t" rtlCol="false" tIns="0" lIns="0" bIns="0" rIns="0">
            <a:spAutoFit/>
          </a:bodyPr>
          <a:lstStyle/>
          <a:p>
            <a:pPr algn="ctr">
              <a:lnSpc>
                <a:spcPts val="4759"/>
              </a:lnSpc>
            </a:pPr>
          </a:p>
        </p:txBody>
      </p:sp>
      <p:sp>
        <p:nvSpPr>
          <p:cNvPr name="TextBox 8" id="8"/>
          <p:cNvSpPr txBox="true"/>
          <p:nvPr/>
        </p:nvSpPr>
        <p:spPr>
          <a:xfrm rot="0">
            <a:off x="5460727" y="9323706"/>
            <a:ext cx="7166521" cy="580390"/>
          </a:xfrm>
          <a:prstGeom prst="rect">
            <a:avLst/>
          </a:prstGeom>
        </p:spPr>
        <p:txBody>
          <a:bodyPr anchor="t" rtlCol="false" tIns="0" lIns="0" bIns="0" rIns="0">
            <a:spAutoFit/>
          </a:bodyPr>
          <a:lstStyle/>
          <a:p>
            <a:pPr algn="ctr">
              <a:lnSpc>
                <a:spcPts val="4759"/>
              </a:lnSpc>
            </a:pPr>
            <a:r>
              <a:rPr lang="en-US" sz="3399" u="sng">
                <a:solidFill>
                  <a:srgbClr val="145DA0"/>
                </a:solidFill>
                <a:latin typeface="Playfair Display"/>
                <a:ea typeface="Playfair Display"/>
                <a:cs typeface="Playfair Display"/>
                <a:sym typeface="Playfair Display"/>
                <a:hlinkClick r:id="rId5" tooltip="https://www.machinesequipments.com/food-processing-plants-and-line/meat-processing-machine"/>
              </a:rPr>
              <a:t>Meat Processing Machines Exporters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413221"/>
            <a:ext cx="851277" cy="851277"/>
          </a:xfrm>
          <a:custGeom>
            <a:avLst/>
            <a:gdLst/>
            <a:ahLst/>
            <a:cxnLst/>
            <a:rect r="r" b="b" t="t" l="l"/>
            <a:pathLst>
              <a:path h="851277" w="851277">
                <a:moveTo>
                  <a:pt x="0" y="0"/>
                </a:moveTo>
                <a:lnTo>
                  <a:pt x="851277" y="0"/>
                </a:lnTo>
                <a:lnTo>
                  <a:pt x="851277" y="851277"/>
                </a:lnTo>
                <a:lnTo>
                  <a:pt x="0" y="851277"/>
                </a:lnTo>
                <a:lnTo>
                  <a:pt x="0" y="0"/>
                </a:lnTo>
                <a:close/>
              </a:path>
            </a:pathLst>
          </a:custGeom>
          <a:blipFill>
            <a:blip r:embed="rId2"/>
            <a:stretch>
              <a:fillRect l="0" t="0" r="0" b="0"/>
            </a:stretch>
          </a:blipFill>
        </p:spPr>
      </p:sp>
      <p:sp>
        <p:nvSpPr>
          <p:cNvPr name="Freeform 3" id="3"/>
          <p:cNvSpPr/>
          <p:nvPr/>
        </p:nvSpPr>
        <p:spPr>
          <a:xfrm flipH="false" flipV="false" rot="0">
            <a:off x="559135" y="1757003"/>
            <a:ext cx="4816341" cy="6772995"/>
          </a:xfrm>
          <a:custGeom>
            <a:avLst/>
            <a:gdLst/>
            <a:ahLst/>
            <a:cxnLst/>
            <a:rect r="r" b="b" t="t" l="l"/>
            <a:pathLst>
              <a:path h="6772995" w="4816341">
                <a:moveTo>
                  <a:pt x="0" y="0"/>
                </a:moveTo>
                <a:lnTo>
                  <a:pt x="4816341" y="0"/>
                </a:lnTo>
                <a:lnTo>
                  <a:pt x="4816341" y="6772994"/>
                </a:lnTo>
                <a:lnTo>
                  <a:pt x="0" y="6772994"/>
                </a:lnTo>
                <a:lnTo>
                  <a:pt x="0" y="0"/>
                </a:lnTo>
                <a:close/>
              </a:path>
            </a:pathLst>
          </a:custGeom>
          <a:blipFill>
            <a:blip r:embed="rId3"/>
            <a:stretch>
              <a:fillRect l="-6718" t="0" r="-6718" b="0"/>
            </a:stretch>
          </a:blipFill>
        </p:spPr>
      </p:sp>
      <p:grpSp>
        <p:nvGrpSpPr>
          <p:cNvPr name="Group 4" id="4"/>
          <p:cNvGrpSpPr/>
          <p:nvPr/>
        </p:nvGrpSpPr>
        <p:grpSpPr>
          <a:xfrm rot="0">
            <a:off x="12540422" y="2520315"/>
            <a:ext cx="5246370" cy="5246370"/>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0" t="0" r="0" b="0"/>
              </a:stretch>
            </a:blipFill>
          </p:spPr>
        </p:sp>
      </p:grpSp>
      <p:sp>
        <p:nvSpPr>
          <p:cNvPr name="TextBox 6" id="6"/>
          <p:cNvSpPr txBox="true"/>
          <p:nvPr/>
        </p:nvSpPr>
        <p:spPr>
          <a:xfrm rot="0">
            <a:off x="5804820" y="1709378"/>
            <a:ext cx="6735602" cy="7174865"/>
          </a:xfrm>
          <a:prstGeom prst="rect">
            <a:avLst/>
          </a:prstGeom>
        </p:spPr>
        <p:txBody>
          <a:bodyPr anchor="t" rtlCol="false" tIns="0" lIns="0" bIns="0" rIns="0">
            <a:spAutoFit/>
          </a:bodyPr>
          <a:lstStyle/>
          <a:p>
            <a:pPr algn="l">
              <a:lnSpc>
                <a:spcPts val="4060"/>
              </a:lnSpc>
            </a:pPr>
            <a:r>
              <a:rPr lang="en-US" sz="2900" b="true">
                <a:solidFill>
                  <a:srgbClr val="145DA0"/>
                </a:solidFill>
                <a:latin typeface="Playfair Display Bold"/>
                <a:ea typeface="Playfair Display Bold"/>
                <a:cs typeface="Playfair Display Bold"/>
                <a:sym typeface="Playfair Display Bold"/>
              </a:rPr>
              <a:t>Explore high-quality meat processing machines on </a:t>
            </a:r>
            <a:r>
              <a:rPr lang="en-US" sz="2900" b="true">
                <a:solidFill>
                  <a:srgbClr val="145DA0"/>
                </a:solidFill>
                <a:latin typeface="Playfair Display Bold"/>
                <a:ea typeface="Playfair Display Bold"/>
                <a:cs typeface="Playfair Display Bold"/>
                <a:sym typeface="Playfair Display Bold"/>
              </a:rPr>
              <a:t>Machines Equipments. These advanced systems ensure efficient processing, meeting the highest industry standards for hygiene and precision. Ideal for various applications, they are designed for durability and optimal performance. Whether you need to streamline production or enhance output, these machines are a reliable choice for food processing plants and lines. Contact us today to upgrade your meat processing capabilities!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2663070" y="8645447"/>
            <a:ext cx="564079" cy="564079"/>
          </a:xfrm>
          <a:custGeom>
            <a:avLst/>
            <a:gdLst/>
            <a:ahLst/>
            <a:cxnLst/>
            <a:rect r="r" b="b" t="t" l="l"/>
            <a:pathLst>
              <a:path h="564079" w="564079">
                <a:moveTo>
                  <a:pt x="0" y="0"/>
                </a:moveTo>
                <a:lnTo>
                  <a:pt x="564079" y="0"/>
                </a:lnTo>
                <a:lnTo>
                  <a:pt x="564079" y="564080"/>
                </a:lnTo>
                <a:lnTo>
                  <a:pt x="0" y="56408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663070" y="9345936"/>
            <a:ext cx="495241" cy="495241"/>
          </a:xfrm>
          <a:custGeom>
            <a:avLst/>
            <a:gdLst/>
            <a:ahLst/>
            <a:cxnLst/>
            <a:rect r="r" b="b" t="t" l="l"/>
            <a:pathLst>
              <a:path h="495241" w="495241">
                <a:moveTo>
                  <a:pt x="0" y="0"/>
                </a:moveTo>
                <a:lnTo>
                  <a:pt x="495241" y="0"/>
                </a:lnTo>
                <a:lnTo>
                  <a:pt x="495241" y="495242"/>
                </a:lnTo>
                <a:lnTo>
                  <a:pt x="0" y="4952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0" y="0"/>
            <a:ext cx="18288000" cy="7148924"/>
            <a:chOff x="0" y="0"/>
            <a:chExt cx="2833290" cy="1107555"/>
          </a:xfrm>
        </p:grpSpPr>
        <p:sp>
          <p:nvSpPr>
            <p:cNvPr name="Freeform 5" id="5"/>
            <p:cNvSpPr/>
            <p:nvPr/>
          </p:nvSpPr>
          <p:spPr>
            <a:xfrm flipH="false" flipV="false" rot="0">
              <a:off x="0" y="0"/>
              <a:ext cx="2833290" cy="1107555"/>
            </a:xfrm>
            <a:custGeom>
              <a:avLst/>
              <a:gdLst/>
              <a:ahLst/>
              <a:cxnLst/>
              <a:rect r="r" b="b" t="t" l="l"/>
              <a:pathLst>
                <a:path h="1107555" w="2833290">
                  <a:moveTo>
                    <a:pt x="0" y="0"/>
                  </a:moveTo>
                  <a:lnTo>
                    <a:pt x="2833290" y="0"/>
                  </a:lnTo>
                  <a:lnTo>
                    <a:pt x="2833290" y="1107555"/>
                  </a:lnTo>
                  <a:lnTo>
                    <a:pt x="0" y="1107555"/>
                  </a:lnTo>
                  <a:close/>
                </a:path>
              </a:pathLst>
            </a:custGeom>
            <a:blipFill>
              <a:blip r:embed="rId6"/>
              <a:stretch>
                <a:fillRect l="0" t="-5814" r="0" b="-5814"/>
              </a:stretch>
            </a:blipFill>
          </p:spPr>
        </p:sp>
      </p:grpSp>
      <p:sp>
        <p:nvSpPr>
          <p:cNvPr name="Freeform 6" id="6"/>
          <p:cNvSpPr/>
          <p:nvPr/>
        </p:nvSpPr>
        <p:spPr>
          <a:xfrm flipH="false" flipV="false" rot="0">
            <a:off x="746660" y="584199"/>
            <a:ext cx="785396" cy="785396"/>
          </a:xfrm>
          <a:custGeom>
            <a:avLst/>
            <a:gdLst/>
            <a:ahLst/>
            <a:cxnLst/>
            <a:rect r="r" b="b" t="t" l="l"/>
            <a:pathLst>
              <a:path h="785396" w="785396">
                <a:moveTo>
                  <a:pt x="0" y="0"/>
                </a:moveTo>
                <a:lnTo>
                  <a:pt x="785396" y="0"/>
                </a:lnTo>
                <a:lnTo>
                  <a:pt x="785396" y="785396"/>
                </a:lnTo>
                <a:lnTo>
                  <a:pt x="0" y="785396"/>
                </a:lnTo>
                <a:lnTo>
                  <a:pt x="0" y="0"/>
                </a:lnTo>
                <a:close/>
              </a:path>
            </a:pathLst>
          </a:custGeom>
          <a:blipFill>
            <a:blip r:embed="rId7"/>
            <a:stretch>
              <a:fillRect l="0" t="0" r="0" b="0"/>
            </a:stretch>
          </a:blipFill>
        </p:spPr>
      </p:sp>
      <p:sp>
        <p:nvSpPr>
          <p:cNvPr name="TextBox 7" id="7"/>
          <p:cNvSpPr txBox="true"/>
          <p:nvPr/>
        </p:nvSpPr>
        <p:spPr>
          <a:xfrm rot="0">
            <a:off x="2663070" y="7214304"/>
            <a:ext cx="10434893" cy="1202543"/>
          </a:xfrm>
          <a:prstGeom prst="rect">
            <a:avLst/>
          </a:prstGeom>
        </p:spPr>
        <p:txBody>
          <a:bodyPr anchor="t" rtlCol="false" tIns="0" lIns="0" bIns="0" rIns="0">
            <a:spAutoFit/>
          </a:bodyPr>
          <a:lstStyle/>
          <a:p>
            <a:pPr algn="l" marL="0" indent="0" lvl="0">
              <a:lnSpc>
                <a:spcPts val="9843"/>
              </a:lnSpc>
            </a:pPr>
            <a:r>
              <a:rPr lang="en-US" sz="7030" spc="428">
                <a:solidFill>
                  <a:srgbClr val="145DA0"/>
                </a:solidFill>
                <a:latin typeface="Playfair Display"/>
                <a:ea typeface="Playfair Display"/>
                <a:cs typeface="Playfair Display"/>
                <a:sym typeface="Playfair Display"/>
              </a:rPr>
              <a:t>Thank You</a:t>
            </a:r>
          </a:p>
        </p:txBody>
      </p:sp>
      <p:sp>
        <p:nvSpPr>
          <p:cNvPr name="TextBox 8" id="8"/>
          <p:cNvSpPr txBox="true"/>
          <p:nvPr/>
        </p:nvSpPr>
        <p:spPr>
          <a:xfrm rot="0">
            <a:off x="3371510" y="8717937"/>
            <a:ext cx="6642081" cy="409575"/>
          </a:xfrm>
          <a:prstGeom prst="rect">
            <a:avLst/>
          </a:prstGeom>
        </p:spPr>
        <p:txBody>
          <a:bodyPr anchor="t" rtlCol="false" tIns="0" lIns="0" bIns="0" rIns="0">
            <a:spAutoFit/>
          </a:bodyPr>
          <a:lstStyle/>
          <a:p>
            <a:pPr algn="l" marL="0" indent="0" lvl="0">
              <a:lnSpc>
                <a:spcPts val="3209"/>
              </a:lnSpc>
              <a:spcBef>
                <a:spcPct val="0"/>
              </a:spcBef>
            </a:pPr>
            <a:r>
              <a:rPr lang="en-US" sz="2674" spc="133">
                <a:solidFill>
                  <a:srgbClr val="145DA0"/>
                </a:solidFill>
                <a:latin typeface="Playfair Display"/>
                <a:ea typeface="Playfair Display"/>
                <a:cs typeface="Playfair Display"/>
                <a:sym typeface="Playfair Display"/>
              </a:rPr>
              <a:t>sales@machinesequipments.com</a:t>
            </a:r>
          </a:p>
        </p:txBody>
      </p:sp>
      <p:sp>
        <p:nvSpPr>
          <p:cNvPr name="TextBox 9" id="9"/>
          <p:cNvSpPr txBox="true"/>
          <p:nvPr/>
        </p:nvSpPr>
        <p:spPr>
          <a:xfrm rot="0">
            <a:off x="3371510" y="9172575"/>
            <a:ext cx="14190146" cy="860424"/>
          </a:xfrm>
          <a:prstGeom prst="rect">
            <a:avLst/>
          </a:prstGeom>
        </p:spPr>
        <p:txBody>
          <a:bodyPr anchor="t" rtlCol="false" tIns="0" lIns="0" bIns="0" rIns="0">
            <a:spAutoFit/>
          </a:bodyPr>
          <a:lstStyle/>
          <a:p>
            <a:pPr algn="l">
              <a:lnSpc>
                <a:spcPts val="3500"/>
              </a:lnSpc>
            </a:pPr>
            <a:r>
              <a:rPr lang="en-US" sz="2500">
                <a:solidFill>
                  <a:srgbClr val="145DA0"/>
                </a:solidFill>
                <a:latin typeface="Playfair Display"/>
                <a:ea typeface="Playfair Display"/>
                <a:cs typeface="Playfair Display"/>
                <a:sym typeface="Playfair Display"/>
              </a:rPr>
              <a:t>https://www.machinesequipments.com/food-processing-plants-and-line/meat-processing-machine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Meat Processing Machines Exporters</dc:title>
</cp:coreProperties>
</file>