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Lst>
  <p:sldSz cx="18288000" cy="10287000"/>
  <p:notesSz cx="6858000" cy="9144000"/>
  <p:embeddedFontLst>
    <p:embeddedFont>
      <p:font typeface="Times New Roman" charset="1" panose="02030502070405020303"/>
      <p:regular r:id="rId10"/>
    </p:embeddedFont>
    <p:embeddedFont>
      <p:font typeface="Times New Roman Bold Italics" charset="1" panose="02030802070405090303"/>
      <p:regular r:id="rId11"/>
    </p:embeddedFont>
    <p:embeddedFont>
      <p:font typeface="Playfair Display Bold Italics" charset="1" panose="00000000000000000000"/>
      <p:regular r:id="rId12"/>
    </p:embeddedFont>
    <p:embeddedFont>
      <p:font typeface="Playfair Display" charset="1" panose="00000000000000000000"/>
      <p:regular r:id="rId13"/>
    </p:embeddedFont>
    <p:embeddedFont>
      <p:font typeface="Playfair Display Bold" charset="1" panose="00000000000000000000"/>
      <p:regular r:id="rId1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11" Target="fonts/font11.fntdata" Type="http://schemas.openxmlformats.org/officeDocument/2006/relationships/font"/><Relationship Id="rId12" Target="fonts/font12.fntdata" Type="http://schemas.openxmlformats.org/officeDocument/2006/relationships/font"/><Relationship Id="rId13" Target="fonts/font13.fntdata" Type="http://schemas.openxmlformats.org/officeDocument/2006/relationships/font"/><Relationship Id="rId14" Target="fonts/font14.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2.png" Type="http://schemas.openxmlformats.org/officeDocument/2006/relationships/image"/><Relationship Id="rId4" Target="https://siddhimatrimonials.com/jain-matrimonial-services-in-delhi" TargetMode="External" Type="http://schemas.openxmlformats.org/officeDocument/2006/relationships/hyperlink"/></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png" Type="http://schemas.openxmlformats.org/officeDocument/2006/relationships/image"/><Relationship Id="rId3" Target="../media/image3.png" Type="http://schemas.openxmlformats.org/officeDocument/2006/relationships/image"/><Relationship Id="rId4" Target="../media/image4.sv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5.jpe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6.jpeg" Type="http://schemas.openxmlformats.org/officeDocument/2006/relationships/image"/><Relationship Id="rId3" Target="../media/image2.pn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EBE1E1"/>
        </a:solidFill>
      </p:bgPr>
    </p:bg>
    <p:spTree>
      <p:nvGrpSpPr>
        <p:cNvPr id="1" name=""/>
        <p:cNvGrpSpPr/>
        <p:nvPr/>
      </p:nvGrpSpPr>
      <p:grpSpPr>
        <a:xfrm>
          <a:off x="0" y="0"/>
          <a:ext cx="0" cy="0"/>
          <a:chOff x="0" y="0"/>
          <a:chExt cx="0" cy="0"/>
        </a:xfrm>
      </p:grpSpPr>
      <p:grpSp>
        <p:nvGrpSpPr>
          <p:cNvPr name="Group 2" id="2"/>
          <p:cNvGrpSpPr/>
          <p:nvPr/>
        </p:nvGrpSpPr>
        <p:grpSpPr>
          <a:xfrm rot="0">
            <a:off x="-22143" y="0"/>
            <a:ext cx="9166143" cy="10287000"/>
            <a:chOff x="0" y="0"/>
            <a:chExt cx="1705355" cy="1913890"/>
          </a:xfrm>
        </p:grpSpPr>
        <p:sp>
          <p:nvSpPr>
            <p:cNvPr name="Freeform 3" id="3"/>
            <p:cNvSpPr/>
            <p:nvPr/>
          </p:nvSpPr>
          <p:spPr>
            <a:xfrm flipH="false" flipV="false" rot="0">
              <a:off x="0" y="0"/>
              <a:ext cx="1705355" cy="1913890"/>
            </a:xfrm>
            <a:custGeom>
              <a:avLst/>
              <a:gdLst/>
              <a:ahLst/>
              <a:cxnLst/>
              <a:rect r="r" b="b" t="t" l="l"/>
              <a:pathLst>
                <a:path h="1913890" w="1705355">
                  <a:moveTo>
                    <a:pt x="0" y="0"/>
                  </a:moveTo>
                  <a:lnTo>
                    <a:pt x="1705355" y="0"/>
                  </a:lnTo>
                  <a:lnTo>
                    <a:pt x="1705355" y="1913890"/>
                  </a:lnTo>
                  <a:lnTo>
                    <a:pt x="0" y="1913890"/>
                  </a:lnTo>
                  <a:close/>
                </a:path>
              </a:pathLst>
            </a:custGeom>
            <a:solidFill>
              <a:srgbClr val="EBE1E1"/>
            </a:solidFill>
          </p:spPr>
        </p:sp>
      </p:grpSp>
      <p:sp>
        <p:nvSpPr>
          <p:cNvPr name="Freeform 4" id="4"/>
          <p:cNvSpPr/>
          <p:nvPr/>
        </p:nvSpPr>
        <p:spPr>
          <a:xfrm flipH="false" flipV="false" rot="0">
            <a:off x="0" y="0"/>
            <a:ext cx="18043023" cy="7531422"/>
          </a:xfrm>
          <a:custGeom>
            <a:avLst/>
            <a:gdLst/>
            <a:ahLst/>
            <a:cxnLst/>
            <a:rect r="r" b="b" t="t" l="l"/>
            <a:pathLst>
              <a:path h="7531422" w="18043023">
                <a:moveTo>
                  <a:pt x="0" y="0"/>
                </a:moveTo>
                <a:lnTo>
                  <a:pt x="18043023" y="0"/>
                </a:lnTo>
                <a:lnTo>
                  <a:pt x="18043023" y="7531422"/>
                </a:lnTo>
                <a:lnTo>
                  <a:pt x="0" y="7531422"/>
                </a:lnTo>
                <a:lnTo>
                  <a:pt x="0" y="0"/>
                </a:lnTo>
                <a:close/>
              </a:path>
            </a:pathLst>
          </a:custGeom>
          <a:blipFill>
            <a:blip r:embed="rId2"/>
            <a:stretch>
              <a:fillRect l="0" t="-11921" r="0" b="-47792"/>
            </a:stretch>
          </a:blipFill>
        </p:spPr>
      </p:sp>
      <p:sp>
        <p:nvSpPr>
          <p:cNvPr name="Freeform 5" id="5"/>
          <p:cNvSpPr/>
          <p:nvPr/>
        </p:nvSpPr>
        <p:spPr>
          <a:xfrm flipH="false" flipV="false" rot="0">
            <a:off x="748256" y="717828"/>
            <a:ext cx="1094362" cy="1028700"/>
          </a:xfrm>
          <a:custGeom>
            <a:avLst/>
            <a:gdLst/>
            <a:ahLst/>
            <a:cxnLst/>
            <a:rect r="r" b="b" t="t" l="l"/>
            <a:pathLst>
              <a:path h="1028700" w="1094362">
                <a:moveTo>
                  <a:pt x="0" y="0"/>
                </a:moveTo>
                <a:lnTo>
                  <a:pt x="1094362" y="0"/>
                </a:lnTo>
                <a:lnTo>
                  <a:pt x="1094362" y="1028700"/>
                </a:lnTo>
                <a:lnTo>
                  <a:pt x="0" y="1028700"/>
                </a:lnTo>
                <a:lnTo>
                  <a:pt x="0" y="0"/>
                </a:lnTo>
                <a:close/>
              </a:path>
            </a:pathLst>
          </a:custGeom>
          <a:blipFill>
            <a:blip r:embed="rId3">
              <a:alphaModFix amt="72000"/>
            </a:blip>
            <a:stretch>
              <a:fillRect l="0" t="0" r="0" b="0"/>
            </a:stretch>
          </a:blipFill>
        </p:spPr>
      </p:sp>
      <p:sp>
        <p:nvSpPr>
          <p:cNvPr name="TextBox 6" id="6"/>
          <p:cNvSpPr txBox="true"/>
          <p:nvPr/>
        </p:nvSpPr>
        <p:spPr>
          <a:xfrm rot="0">
            <a:off x="1682296" y="7853520"/>
            <a:ext cx="15714718" cy="1073156"/>
          </a:xfrm>
          <a:prstGeom prst="rect">
            <a:avLst/>
          </a:prstGeom>
        </p:spPr>
        <p:txBody>
          <a:bodyPr anchor="t" rtlCol="false" tIns="0" lIns="0" bIns="0" rIns="0">
            <a:spAutoFit/>
          </a:bodyPr>
          <a:lstStyle/>
          <a:p>
            <a:pPr algn="l">
              <a:lnSpc>
                <a:spcPts val="7000"/>
              </a:lnSpc>
            </a:pPr>
            <a:r>
              <a:rPr lang="en-US" sz="7000" spc="259" u="sng">
                <a:solidFill>
                  <a:srgbClr val="A22C2C"/>
                </a:solidFill>
                <a:latin typeface="Times New Roman"/>
                <a:ea typeface="Times New Roman"/>
                <a:cs typeface="Times New Roman"/>
                <a:sym typeface="Times New Roman"/>
                <a:hlinkClick r:id="rId4" tooltip="https://siddhimatrimonials.com/jain-matrimonial-services-in-delhi"/>
              </a:rPr>
              <a:t>Jain Matrimonial Services in Delhi</a:t>
            </a:r>
          </a:p>
        </p:txBody>
      </p:sp>
      <p:sp>
        <p:nvSpPr>
          <p:cNvPr name="TextBox 7" id="7"/>
          <p:cNvSpPr txBox="true"/>
          <p:nvPr/>
        </p:nvSpPr>
        <p:spPr>
          <a:xfrm rot="0">
            <a:off x="5620673" y="9058275"/>
            <a:ext cx="7837963" cy="991870"/>
          </a:xfrm>
          <a:prstGeom prst="rect">
            <a:avLst/>
          </a:prstGeom>
        </p:spPr>
        <p:txBody>
          <a:bodyPr anchor="t" rtlCol="false" tIns="0" lIns="0" bIns="0" rIns="0">
            <a:spAutoFit/>
          </a:bodyPr>
          <a:lstStyle/>
          <a:p>
            <a:pPr algn="ctr">
              <a:lnSpc>
                <a:spcPts val="7279"/>
              </a:lnSpc>
            </a:pPr>
            <a:r>
              <a:rPr lang="en-US" b="true" sz="5199" i="true">
                <a:solidFill>
                  <a:srgbClr val="A22C2C"/>
                </a:solidFill>
                <a:latin typeface="Times New Roman Bold Italics"/>
                <a:ea typeface="Times New Roman Bold Italics"/>
                <a:cs typeface="Times New Roman Bold Italics"/>
                <a:sym typeface="Times New Roman Bold Italics"/>
              </a:rPr>
              <a:t>By Siddhi Matrimonials</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solidFill>
          <a:srgbClr val="EBE1E1"/>
        </a:solidFill>
      </p:bgPr>
    </p:bg>
    <p:spTree>
      <p:nvGrpSpPr>
        <p:cNvPr id="1" name=""/>
        <p:cNvGrpSpPr/>
        <p:nvPr/>
      </p:nvGrpSpPr>
      <p:grpSpPr>
        <a:xfrm>
          <a:off x="0" y="0"/>
          <a:ext cx="0" cy="0"/>
          <a:chOff x="0" y="0"/>
          <a:chExt cx="0" cy="0"/>
        </a:xfrm>
      </p:grpSpPr>
      <p:sp>
        <p:nvSpPr>
          <p:cNvPr name="Freeform 2" id="2"/>
          <p:cNvSpPr/>
          <p:nvPr/>
        </p:nvSpPr>
        <p:spPr>
          <a:xfrm flipH="false" flipV="false" rot="0">
            <a:off x="1685090" y="915756"/>
            <a:ext cx="969881" cy="911688"/>
          </a:xfrm>
          <a:custGeom>
            <a:avLst/>
            <a:gdLst/>
            <a:ahLst/>
            <a:cxnLst/>
            <a:rect r="r" b="b" t="t" l="l"/>
            <a:pathLst>
              <a:path h="911688" w="969881">
                <a:moveTo>
                  <a:pt x="0" y="0"/>
                </a:moveTo>
                <a:lnTo>
                  <a:pt x="969881" y="0"/>
                </a:lnTo>
                <a:lnTo>
                  <a:pt x="969881" y="911688"/>
                </a:lnTo>
                <a:lnTo>
                  <a:pt x="0" y="911688"/>
                </a:lnTo>
                <a:lnTo>
                  <a:pt x="0" y="0"/>
                </a:lnTo>
                <a:close/>
              </a:path>
            </a:pathLst>
          </a:custGeom>
          <a:blipFill>
            <a:blip r:embed="rId2">
              <a:alphaModFix amt="72000"/>
            </a:blip>
            <a:stretch>
              <a:fillRect l="0" t="0" r="0" b="0"/>
            </a:stretch>
          </a:blipFill>
        </p:spPr>
      </p:sp>
      <p:sp>
        <p:nvSpPr>
          <p:cNvPr name="Freeform 3" id="3"/>
          <p:cNvSpPr/>
          <p:nvPr/>
        </p:nvSpPr>
        <p:spPr>
          <a:xfrm flipH="false" flipV="false" rot="-5400000">
            <a:off x="0" y="0"/>
            <a:ext cx="3690884" cy="3690884"/>
          </a:xfrm>
          <a:custGeom>
            <a:avLst/>
            <a:gdLst/>
            <a:ahLst/>
            <a:cxnLst/>
            <a:rect r="r" b="b" t="t" l="l"/>
            <a:pathLst>
              <a:path h="3690884" w="3690884">
                <a:moveTo>
                  <a:pt x="0" y="0"/>
                </a:moveTo>
                <a:lnTo>
                  <a:pt x="3690884" y="0"/>
                </a:lnTo>
                <a:lnTo>
                  <a:pt x="3690884" y="3690884"/>
                </a:lnTo>
                <a:lnTo>
                  <a:pt x="0" y="3690884"/>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4" id="4"/>
          <p:cNvSpPr/>
          <p:nvPr/>
        </p:nvSpPr>
        <p:spPr>
          <a:xfrm flipH="false" flipV="false" rot="-10800000">
            <a:off x="0" y="6596116"/>
            <a:ext cx="3690884" cy="3690884"/>
          </a:xfrm>
          <a:custGeom>
            <a:avLst/>
            <a:gdLst/>
            <a:ahLst/>
            <a:cxnLst/>
            <a:rect r="r" b="b" t="t" l="l"/>
            <a:pathLst>
              <a:path h="3690884" w="3690884">
                <a:moveTo>
                  <a:pt x="0" y="0"/>
                </a:moveTo>
                <a:lnTo>
                  <a:pt x="3690884" y="0"/>
                </a:lnTo>
                <a:lnTo>
                  <a:pt x="3690884" y="3690884"/>
                </a:lnTo>
                <a:lnTo>
                  <a:pt x="0" y="3690884"/>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5" id="5"/>
          <p:cNvSpPr/>
          <p:nvPr/>
        </p:nvSpPr>
        <p:spPr>
          <a:xfrm flipH="false" flipV="false" rot="5400000">
            <a:off x="14597116" y="6596116"/>
            <a:ext cx="3690884" cy="3690884"/>
          </a:xfrm>
          <a:custGeom>
            <a:avLst/>
            <a:gdLst/>
            <a:ahLst/>
            <a:cxnLst/>
            <a:rect r="r" b="b" t="t" l="l"/>
            <a:pathLst>
              <a:path h="3690884" w="3690884">
                <a:moveTo>
                  <a:pt x="0" y="0"/>
                </a:moveTo>
                <a:lnTo>
                  <a:pt x="3690884" y="0"/>
                </a:lnTo>
                <a:lnTo>
                  <a:pt x="3690884" y="3690884"/>
                </a:lnTo>
                <a:lnTo>
                  <a:pt x="0" y="3690884"/>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6" id="6"/>
          <p:cNvSpPr/>
          <p:nvPr/>
        </p:nvSpPr>
        <p:spPr>
          <a:xfrm flipH="false" flipV="false" rot="0">
            <a:off x="14597116" y="0"/>
            <a:ext cx="3690884" cy="3690884"/>
          </a:xfrm>
          <a:custGeom>
            <a:avLst/>
            <a:gdLst/>
            <a:ahLst/>
            <a:cxnLst/>
            <a:rect r="r" b="b" t="t" l="l"/>
            <a:pathLst>
              <a:path h="3690884" w="3690884">
                <a:moveTo>
                  <a:pt x="0" y="0"/>
                </a:moveTo>
                <a:lnTo>
                  <a:pt x="3690884" y="0"/>
                </a:lnTo>
                <a:lnTo>
                  <a:pt x="3690884" y="3690884"/>
                </a:lnTo>
                <a:lnTo>
                  <a:pt x="0" y="3690884"/>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grpSp>
        <p:nvGrpSpPr>
          <p:cNvPr name="Group 7" id="7"/>
          <p:cNvGrpSpPr/>
          <p:nvPr/>
        </p:nvGrpSpPr>
        <p:grpSpPr>
          <a:xfrm rot="0">
            <a:off x="3172689" y="2105857"/>
            <a:ext cx="12620888" cy="6335701"/>
            <a:chOff x="0" y="0"/>
            <a:chExt cx="3324020" cy="1668662"/>
          </a:xfrm>
        </p:grpSpPr>
        <p:sp>
          <p:nvSpPr>
            <p:cNvPr name="Freeform 8" id="8"/>
            <p:cNvSpPr/>
            <p:nvPr/>
          </p:nvSpPr>
          <p:spPr>
            <a:xfrm flipH="false" flipV="false" rot="0">
              <a:off x="0" y="0"/>
              <a:ext cx="3324020" cy="1668662"/>
            </a:xfrm>
            <a:custGeom>
              <a:avLst/>
              <a:gdLst/>
              <a:ahLst/>
              <a:cxnLst/>
              <a:rect r="r" b="b" t="t" l="l"/>
              <a:pathLst>
                <a:path h="1668662" w="3324020">
                  <a:moveTo>
                    <a:pt x="0" y="0"/>
                  </a:moveTo>
                  <a:lnTo>
                    <a:pt x="3324020" y="0"/>
                  </a:lnTo>
                  <a:lnTo>
                    <a:pt x="3324020" y="1668662"/>
                  </a:lnTo>
                  <a:lnTo>
                    <a:pt x="0" y="1668662"/>
                  </a:lnTo>
                  <a:close/>
                </a:path>
              </a:pathLst>
            </a:custGeom>
            <a:solidFill>
              <a:srgbClr val="A22C2C"/>
            </a:solidFill>
          </p:spPr>
        </p:sp>
        <p:sp>
          <p:nvSpPr>
            <p:cNvPr name="TextBox 9" id="9"/>
            <p:cNvSpPr txBox="true"/>
            <p:nvPr/>
          </p:nvSpPr>
          <p:spPr>
            <a:xfrm>
              <a:off x="0" y="-66675"/>
              <a:ext cx="3324020" cy="1735337"/>
            </a:xfrm>
            <a:prstGeom prst="rect">
              <a:avLst/>
            </a:prstGeom>
          </p:spPr>
          <p:txBody>
            <a:bodyPr anchor="ctr" rtlCol="false" tIns="50800" lIns="50800" bIns="50800" rIns="50800"/>
            <a:lstStyle/>
            <a:p>
              <a:pPr algn="ctr">
                <a:lnSpc>
                  <a:spcPts val="3640"/>
                </a:lnSpc>
              </a:pPr>
            </a:p>
          </p:txBody>
        </p:sp>
      </p:grpSp>
      <p:sp>
        <p:nvSpPr>
          <p:cNvPr name="TextBox 10" id="10"/>
          <p:cNvSpPr txBox="true"/>
          <p:nvPr/>
        </p:nvSpPr>
        <p:spPr>
          <a:xfrm rot="0">
            <a:off x="3732505" y="2724150"/>
            <a:ext cx="11501255" cy="4781550"/>
          </a:xfrm>
          <a:prstGeom prst="rect">
            <a:avLst/>
          </a:prstGeom>
        </p:spPr>
        <p:txBody>
          <a:bodyPr anchor="t" rtlCol="false" tIns="0" lIns="0" bIns="0" rIns="0">
            <a:spAutoFit/>
          </a:bodyPr>
          <a:lstStyle/>
          <a:p>
            <a:pPr algn="l">
              <a:lnSpc>
                <a:spcPts val="4200"/>
              </a:lnSpc>
            </a:pPr>
            <a:r>
              <a:rPr lang="en-US" sz="3000" i="true" b="true">
                <a:solidFill>
                  <a:srgbClr val="EBE1E1"/>
                </a:solidFill>
                <a:latin typeface="Playfair Display Bold Italics"/>
                <a:ea typeface="Playfair Display Bold Italics"/>
                <a:cs typeface="Playfair Display Bold Italics"/>
                <a:sym typeface="Playfair Display Bold Italics"/>
              </a:rPr>
              <a:t>Siddhi Matrimonials offers premium Jain matrimonial services in Delhi, connecting like-minded individuals from the Jain community. With a focus on personalized matchmaking, the platform ensures compatibility and shared values among potential matches. Their dedicated team provides reliable and confidential assistance, catering to modern and traditional preferences. Whether seeking alliances for Digambar or Shwetambar Jain families, Siddhi Matrimonials combines tradition with modernity, fostering meaningful connections for lifelong happiness.</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solidFill>
          <a:srgbClr val="EBE1E1"/>
        </a:solidFill>
      </p:bgPr>
    </p:bg>
    <p:spTree>
      <p:nvGrpSpPr>
        <p:cNvPr id="1" name=""/>
        <p:cNvGrpSpPr/>
        <p:nvPr/>
      </p:nvGrpSpPr>
      <p:grpSpPr>
        <a:xfrm>
          <a:off x="0" y="0"/>
          <a:ext cx="0" cy="0"/>
          <a:chOff x="0" y="0"/>
          <a:chExt cx="0" cy="0"/>
        </a:xfrm>
      </p:grpSpPr>
      <p:grpSp>
        <p:nvGrpSpPr>
          <p:cNvPr name="Group 2" id="2"/>
          <p:cNvGrpSpPr/>
          <p:nvPr/>
        </p:nvGrpSpPr>
        <p:grpSpPr>
          <a:xfrm rot="0">
            <a:off x="0" y="0"/>
            <a:ext cx="9144000" cy="5753501"/>
            <a:chOff x="0" y="0"/>
            <a:chExt cx="12192000" cy="7671335"/>
          </a:xfrm>
        </p:grpSpPr>
        <p:pic>
          <p:nvPicPr>
            <p:cNvPr name="Picture 3" id="3"/>
            <p:cNvPicPr>
              <a:picLocks noChangeAspect="true"/>
            </p:cNvPicPr>
            <p:nvPr/>
          </p:nvPicPr>
          <p:blipFill>
            <a:blip r:embed="rId2"/>
            <a:srcRect l="0" t="2723" r="0" b="2723"/>
            <a:stretch>
              <a:fillRect/>
            </a:stretch>
          </p:blipFill>
          <p:spPr>
            <a:xfrm flipH="false" flipV="false">
              <a:off x="0" y="0"/>
              <a:ext cx="12192000" cy="7671335"/>
            </a:xfrm>
            <a:prstGeom prst="rect">
              <a:avLst/>
            </a:prstGeom>
          </p:spPr>
        </p:pic>
      </p:grpSp>
      <p:sp>
        <p:nvSpPr>
          <p:cNvPr name="Freeform 4" id="4"/>
          <p:cNvSpPr/>
          <p:nvPr/>
        </p:nvSpPr>
        <p:spPr>
          <a:xfrm flipH="false" flipV="false" rot="0">
            <a:off x="885825" y="552138"/>
            <a:ext cx="791036" cy="743574"/>
          </a:xfrm>
          <a:custGeom>
            <a:avLst/>
            <a:gdLst/>
            <a:ahLst/>
            <a:cxnLst/>
            <a:rect r="r" b="b" t="t" l="l"/>
            <a:pathLst>
              <a:path h="743574" w="791036">
                <a:moveTo>
                  <a:pt x="0" y="0"/>
                </a:moveTo>
                <a:lnTo>
                  <a:pt x="791036" y="0"/>
                </a:lnTo>
                <a:lnTo>
                  <a:pt x="791036" y="743574"/>
                </a:lnTo>
                <a:lnTo>
                  <a:pt x="0" y="743574"/>
                </a:lnTo>
                <a:lnTo>
                  <a:pt x="0" y="0"/>
                </a:lnTo>
                <a:close/>
              </a:path>
            </a:pathLst>
          </a:custGeom>
          <a:blipFill>
            <a:blip r:embed="rId3">
              <a:alphaModFix amt="72000"/>
            </a:blip>
            <a:stretch>
              <a:fillRect l="0" t="0" r="0" b="0"/>
            </a:stretch>
          </a:blipFill>
        </p:spPr>
      </p:sp>
      <p:sp>
        <p:nvSpPr>
          <p:cNvPr name="TextBox 5" id="5"/>
          <p:cNvSpPr txBox="true"/>
          <p:nvPr/>
        </p:nvSpPr>
        <p:spPr>
          <a:xfrm rot="0">
            <a:off x="3646498" y="6768918"/>
            <a:ext cx="12268393" cy="3347720"/>
          </a:xfrm>
          <a:prstGeom prst="rect">
            <a:avLst/>
          </a:prstGeom>
        </p:spPr>
        <p:txBody>
          <a:bodyPr anchor="t" rtlCol="false" tIns="0" lIns="0" bIns="0" rIns="0">
            <a:spAutoFit/>
          </a:bodyPr>
          <a:lstStyle/>
          <a:p>
            <a:pPr algn="ctr">
              <a:lnSpc>
                <a:spcPts val="4480"/>
              </a:lnSpc>
            </a:pPr>
            <a:r>
              <a:rPr lang="en-US" sz="3200">
                <a:solidFill>
                  <a:srgbClr val="A22C2C"/>
                </a:solidFill>
                <a:latin typeface="Playfair Display"/>
                <a:ea typeface="Playfair Display"/>
                <a:cs typeface="Playfair Display"/>
                <a:sym typeface="Playfair Display"/>
              </a:rPr>
              <a:t> 1497, 2nd floor, Kotla Mubarakpur, Opp. Oncoplus Hospital, Defence Colony, Delhi – 110003</a:t>
            </a:r>
            <a:r>
              <a:rPr lang="en-US" sz="3200">
                <a:solidFill>
                  <a:srgbClr val="A22C2C"/>
                </a:solidFill>
                <a:latin typeface="Playfair Display"/>
                <a:ea typeface="Playfair Display"/>
                <a:cs typeface="Playfair Display"/>
                <a:sym typeface="Playfair Display"/>
              </a:rPr>
              <a:t> </a:t>
            </a:r>
          </a:p>
          <a:p>
            <a:pPr algn="ctr">
              <a:lnSpc>
                <a:spcPts val="4480"/>
              </a:lnSpc>
            </a:pPr>
            <a:r>
              <a:rPr lang="en-US" sz="3200">
                <a:solidFill>
                  <a:srgbClr val="A22C2C"/>
                </a:solidFill>
                <a:latin typeface="Playfair Display"/>
                <a:ea typeface="Playfair Display"/>
                <a:cs typeface="Playfair Display"/>
                <a:sym typeface="Playfair Display"/>
              </a:rPr>
              <a:t>Phone - +91 78386 86853</a:t>
            </a:r>
          </a:p>
          <a:p>
            <a:pPr algn="ctr">
              <a:lnSpc>
                <a:spcPts val="4480"/>
              </a:lnSpc>
            </a:pPr>
            <a:r>
              <a:rPr lang="en-US" sz="3200">
                <a:solidFill>
                  <a:srgbClr val="A22C2C"/>
                </a:solidFill>
                <a:latin typeface="Playfair Display"/>
                <a:ea typeface="Playfair Display"/>
                <a:cs typeface="Playfair Display"/>
                <a:sym typeface="Playfair Display"/>
              </a:rPr>
              <a:t>Website - https://siddhimatrimonials.com/jain-matrimonial-services-in-delhi</a:t>
            </a:r>
          </a:p>
          <a:p>
            <a:pPr algn="ctr">
              <a:lnSpc>
                <a:spcPts val="4480"/>
              </a:lnSpc>
            </a:pPr>
          </a:p>
        </p:txBody>
      </p:sp>
      <p:sp>
        <p:nvSpPr>
          <p:cNvPr name="Freeform 6" id="6"/>
          <p:cNvSpPr/>
          <p:nvPr/>
        </p:nvSpPr>
        <p:spPr>
          <a:xfrm flipH="false" flipV="false" rot="5400000">
            <a:off x="14895851" y="6828582"/>
            <a:ext cx="3392149" cy="3392149"/>
          </a:xfrm>
          <a:custGeom>
            <a:avLst/>
            <a:gdLst/>
            <a:ahLst/>
            <a:cxnLst/>
            <a:rect r="r" b="b" t="t" l="l"/>
            <a:pathLst>
              <a:path h="3392149" w="3392149">
                <a:moveTo>
                  <a:pt x="0" y="0"/>
                </a:moveTo>
                <a:lnTo>
                  <a:pt x="3392149" y="0"/>
                </a:lnTo>
                <a:lnTo>
                  <a:pt x="3392149" y="3392149"/>
                </a:lnTo>
                <a:lnTo>
                  <a:pt x="0" y="3392149"/>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7" id="7"/>
          <p:cNvSpPr/>
          <p:nvPr/>
        </p:nvSpPr>
        <p:spPr>
          <a:xfrm flipH="false" flipV="false" rot="0">
            <a:off x="9144000" y="0"/>
            <a:ext cx="9144000" cy="5753501"/>
          </a:xfrm>
          <a:custGeom>
            <a:avLst/>
            <a:gdLst/>
            <a:ahLst/>
            <a:cxnLst/>
            <a:rect r="r" b="b" t="t" l="l"/>
            <a:pathLst>
              <a:path h="5753501" w="9144000">
                <a:moveTo>
                  <a:pt x="0" y="0"/>
                </a:moveTo>
                <a:lnTo>
                  <a:pt x="9144000" y="0"/>
                </a:lnTo>
                <a:lnTo>
                  <a:pt x="9144000" y="5753501"/>
                </a:lnTo>
                <a:lnTo>
                  <a:pt x="0" y="5753501"/>
                </a:lnTo>
                <a:lnTo>
                  <a:pt x="0" y="0"/>
                </a:lnTo>
                <a:close/>
              </a:path>
            </a:pathLst>
          </a:custGeom>
          <a:blipFill>
            <a:blip r:embed="rId6"/>
            <a:stretch>
              <a:fillRect l="-314" t="0" r="-314" b="-6484"/>
            </a:stretch>
          </a:blipFill>
        </p:spPr>
      </p:sp>
      <p:sp>
        <p:nvSpPr>
          <p:cNvPr name="TextBox 8" id="8"/>
          <p:cNvSpPr txBox="true"/>
          <p:nvPr/>
        </p:nvSpPr>
        <p:spPr>
          <a:xfrm rot="0">
            <a:off x="3009803" y="5808137"/>
            <a:ext cx="12268393" cy="877570"/>
          </a:xfrm>
          <a:prstGeom prst="rect">
            <a:avLst/>
          </a:prstGeom>
        </p:spPr>
        <p:txBody>
          <a:bodyPr anchor="t" rtlCol="false" tIns="0" lIns="0" bIns="0" rIns="0">
            <a:spAutoFit/>
          </a:bodyPr>
          <a:lstStyle/>
          <a:p>
            <a:pPr algn="ctr">
              <a:lnSpc>
                <a:spcPts val="7279"/>
              </a:lnSpc>
            </a:pPr>
            <a:r>
              <a:rPr lang="en-US" sz="5199" b="true">
                <a:solidFill>
                  <a:srgbClr val="A22C2C"/>
                </a:solidFill>
                <a:latin typeface="Playfair Display Bold"/>
                <a:ea typeface="Playfair Display Bold"/>
                <a:cs typeface="Playfair Display Bold"/>
                <a:sym typeface="Playfair Display Bold"/>
              </a:rPr>
              <a:t>Address</a:t>
            </a:r>
          </a:p>
        </p:txBody>
      </p:sp>
      <p:sp>
        <p:nvSpPr>
          <p:cNvPr name="Freeform 9" id="9"/>
          <p:cNvSpPr/>
          <p:nvPr/>
        </p:nvSpPr>
        <p:spPr>
          <a:xfrm flipH="false" flipV="false" rot="-10800000">
            <a:off x="0" y="6894851"/>
            <a:ext cx="3392149" cy="3392149"/>
          </a:xfrm>
          <a:custGeom>
            <a:avLst/>
            <a:gdLst/>
            <a:ahLst/>
            <a:cxnLst/>
            <a:rect r="r" b="b" t="t" l="l"/>
            <a:pathLst>
              <a:path h="3392149" w="3392149">
                <a:moveTo>
                  <a:pt x="0" y="0"/>
                </a:moveTo>
                <a:lnTo>
                  <a:pt x="3392149" y="0"/>
                </a:lnTo>
                <a:lnTo>
                  <a:pt x="3392149" y="3392149"/>
                </a:lnTo>
                <a:lnTo>
                  <a:pt x="0" y="3392149"/>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bg>
      <p:bgPr>
        <a:solidFill>
          <a:srgbClr val="F9F5F0"/>
        </a:solidFill>
      </p:bgPr>
    </p:bg>
    <p:spTree>
      <p:nvGrpSpPr>
        <p:cNvPr id="1" name=""/>
        <p:cNvGrpSpPr/>
        <p:nvPr/>
      </p:nvGrpSpPr>
      <p:grpSpPr>
        <a:xfrm>
          <a:off x="0" y="0"/>
          <a:ext cx="0" cy="0"/>
          <a:chOff x="0" y="0"/>
          <a:chExt cx="0" cy="0"/>
        </a:xfrm>
      </p:grpSpPr>
      <p:sp>
        <p:nvSpPr>
          <p:cNvPr name="Freeform 2" id="2"/>
          <p:cNvSpPr/>
          <p:nvPr/>
        </p:nvSpPr>
        <p:spPr>
          <a:xfrm flipH="false" flipV="false" rot="0">
            <a:off x="0" y="0"/>
            <a:ext cx="18655394" cy="10795699"/>
          </a:xfrm>
          <a:custGeom>
            <a:avLst/>
            <a:gdLst/>
            <a:ahLst/>
            <a:cxnLst/>
            <a:rect r="r" b="b" t="t" l="l"/>
            <a:pathLst>
              <a:path h="10795699" w="18655394">
                <a:moveTo>
                  <a:pt x="0" y="0"/>
                </a:moveTo>
                <a:lnTo>
                  <a:pt x="18655394" y="0"/>
                </a:lnTo>
                <a:lnTo>
                  <a:pt x="18655394" y="10795699"/>
                </a:lnTo>
                <a:lnTo>
                  <a:pt x="0" y="10795699"/>
                </a:lnTo>
                <a:lnTo>
                  <a:pt x="0" y="0"/>
                </a:lnTo>
                <a:close/>
              </a:path>
            </a:pathLst>
          </a:custGeom>
          <a:blipFill>
            <a:blip r:embed="rId2">
              <a:alphaModFix amt="85000"/>
            </a:blip>
            <a:stretch>
              <a:fillRect l="-43069" t="0" r="-77384" b="0"/>
            </a:stretch>
          </a:blipFill>
        </p:spPr>
      </p:sp>
      <p:sp>
        <p:nvSpPr>
          <p:cNvPr name="Freeform 3" id="3"/>
          <p:cNvSpPr/>
          <p:nvPr/>
        </p:nvSpPr>
        <p:spPr>
          <a:xfrm flipH="false" flipV="false" rot="0">
            <a:off x="904875" y="790575"/>
            <a:ext cx="967024" cy="873690"/>
          </a:xfrm>
          <a:custGeom>
            <a:avLst/>
            <a:gdLst/>
            <a:ahLst/>
            <a:cxnLst/>
            <a:rect r="r" b="b" t="t" l="l"/>
            <a:pathLst>
              <a:path h="873690" w="967024">
                <a:moveTo>
                  <a:pt x="0" y="0"/>
                </a:moveTo>
                <a:lnTo>
                  <a:pt x="967024" y="0"/>
                </a:lnTo>
                <a:lnTo>
                  <a:pt x="967024" y="873690"/>
                </a:lnTo>
                <a:lnTo>
                  <a:pt x="0" y="873690"/>
                </a:lnTo>
                <a:lnTo>
                  <a:pt x="0" y="0"/>
                </a:lnTo>
                <a:close/>
              </a:path>
            </a:pathLst>
          </a:custGeom>
          <a:blipFill>
            <a:blip r:embed="rId3"/>
            <a:stretch>
              <a:fillRect l="0" t="0" r="0" b="-4041"/>
            </a:stretch>
          </a:blipFill>
        </p:spPr>
      </p:sp>
      <p:sp>
        <p:nvSpPr>
          <p:cNvPr name="TextBox 4" id="4"/>
          <p:cNvSpPr txBox="true"/>
          <p:nvPr/>
        </p:nvSpPr>
        <p:spPr>
          <a:xfrm rot="0">
            <a:off x="10394624" y="7453241"/>
            <a:ext cx="6864676" cy="1094106"/>
          </a:xfrm>
          <a:prstGeom prst="rect">
            <a:avLst/>
          </a:prstGeom>
        </p:spPr>
        <p:txBody>
          <a:bodyPr anchor="t" rtlCol="false" tIns="0" lIns="0" bIns="0" rIns="0">
            <a:spAutoFit/>
          </a:bodyPr>
          <a:lstStyle/>
          <a:p>
            <a:pPr algn="ctr">
              <a:lnSpc>
                <a:spcPts val="8200"/>
              </a:lnSpc>
            </a:pPr>
            <a:r>
              <a:rPr lang="en-US" b="true" sz="8200" i="true" spc="303">
                <a:solidFill>
                  <a:srgbClr val="A22C2C"/>
                </a:solidFill>
                <a:latin typeface="Playfair Display Bold Italics"/>
                <a:ea typeface="Playfair Display Bold Italics"/>
                <a:cs typeface="Playfair Display Bold Italics"/>
                <a:sym typeface="Playfair Display Bold Italics"/>
              </a:rPr>
              <a:t>ThankYou</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DAGT0-wXdWI</dc:identifier>
  <dcterms:modified xsi:type="dcterms:W3CDTF">2011-08-01T06:04:30Z</dcterms:modified>
  <cp:revision>1</cp:revision>
  <dc:title>Jain Matrimonial Services in Delhi</dc:title>
</cp:coreProperties>
</file>