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8288000" cy="10287000"/>
  <p:notesSz cx="6858000" cy="9144000"/>
  <p:embeddedFontLst>
    <p:embeddedFont>
      <p:font typeface="Lora Bold" charset="1" panose="00000800000000000000"/>
      <p:regular r:id="rId9"/>
    </p:embeddedFont>
    <p:embeddedFont>
      <p:font typeface="Lora Bold Italics" charset="1" panose="00000800000000000000"/>
      <p:regular r:id="rId10"/>
    </p:embeddedFont>
    <p:embeddedFont>
      <p:font typeface="Lora" charset="1" panose="0000050000000000000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../media/image3.jpeg" Type="http://schemas.openxmlformats.org/officeDocument/2006/relationships/image"/><Relationship Id="rId5" Target="../media/image4.png" Type="http://schemas.openxmlformats.org/officeDocument/2006/relationships/image"/><Relationship Id="rId6" Target="https://www.pojfurniture.com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4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jpeg" Type="http://schemas.openxmlformats.org/officeDocument/2006/relationships/image"/><Relationship Id="rId4" Target="../media/image4.png" Type="http://schemas.openxmlformats.org/officeDocument/2006/relationships/image"/><Relationship Id="rId5" Target="../media/image8.jpeg" Type="http://schemas.openxmlformats.org/officeDocument/2006/relationships/image"/><Relationship Id="rId6" Target="../media/image9.jpeg" Type="http://schemas.openxmlformats.org/officeDocument/2006/relationships/image"/><Relationship Id="rId7" Target="../media/image10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22772" t="0" r="22772" b="0"/>
            <a:stretch>
              <a:fillRect/>
            </a:stretch>
          </p:blipFill>
          <p:spPr>
            <a:xfrm flipH="false" flipV="false">
              <a:off x="0" y="0"/>
              <a:ext cx="8085667" cy="9059333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0" t="4012" r="0" b="4012"/>
            <a:stretch>
              <a:fillRect/>
            </a:stretch>
          </p:blipFill>
          <p:spPr>
            <a:xfrm flipH="false" flipV="false">
              <a:off x="8212667" y="0"/>
              <a:ext cx="16171333" cy="9059333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0" t="34776" r="0" b="34776"/>
            <a:stretch>
              <a:fillRect/>
            </a:stretch>
          </p:blipFill>
          <p:spPr>
            <a:xfrm flipH="false" flipV="false">
              <a:off x="0" y="9186333"/>
              <a:ext cx="24384000" cy="4529667"/>
            </a:xfrm>
            <a:prstGeom prst="rect">
              <a:avLst/>
            </a:prstGeom>
          </p:spPr>
        </p:pic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5745B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4832642" y="6064800"/>
            <a:ext cx="10135101" cy="1423116"/>
            <a:chOff x="0" y="0"/>
            <a:chExt cx="2669327" cy="374813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669327" cy="374813"/>
            </a:xfrm>
            <a:custGeom>
              <a:avLst/>
              <a:gdLst/>
              <a:ahLst/>
              <a:cxnLst/>
              <a:rect r="r" b="b" t="t" l="l"/>
              <a:pathLst>
                <a:path h="374813" w="2669327">
                  <a:moveTo>
                    <a:pt x="0" y="0"/>
                  </a:moveTo>
                  <a:lnTo>
                    <a:pt x="2669327" y="0"/>
                  </a:lnTo>
                  <a:lnTo>
                    <a:pt x="2669327" y="374813"/>
                  </a:lnTo>
                  <a:lnTo>
                    <a:pt x="0" y="374813"/>
                  </a:lnTo>
                  <a:close/>
                </a:path>
              </a:pathLst>
            </a:custGeom>
            <a:solidFill>
              <a:srgbClr val="FFFFFF">
                <a:alpha val="89804"/>
              </a:srgbClr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2669327" cy="41291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943140" y="134946"/>
            <a:ext cx="895086" cy="513266"/>
          </a:xfrm>
          <a:custGeom>
            <a:avLst/>
            <a:gdLst/>
            <a:ahLst/>
            <a:cxnLst/>
            <a:rect r="r" b="b" t="t" l="l"/>
            <a:pathLst>
              <a:path h="513266" w="895086">
                <a:moveTo>
                  <a:pt x="0" y="0"/>
                </a:moveTo>
                <a:lnTo>
                  <a:pt x="895086" y="0"/>
                </a:lnTo>
                <a:lnTo>
                  <a:pt x="895086" y="513266"/>
                </a:lnTo>
                <a:lnTo>
                  <a:pt x="0" y="51326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3278284" y="4439339"/>
            <a:ext cx="13809040" cy="8634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9"/>
              </a:lnSpc>
              <a:spcBef>
                <a:spcPct val="0"/>
              </a:spcBef>
            </a:pPr>
          </a:p>
        </p:txBody>
      </p:sp>
      <p:sp>
        <p:nvSpPr>
          <p:cNvPr name="TextBox 14" id="14"/>
          <p:cNvSpPr txBox="true"/>
          <p:nvPr/>
        </p:nvSpPr>
        <p:spPr>
          <a:xfrm rot="0">
            <a:off x="2986148" y="6285185"/>
            <a:ext cx="13809040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b="true" sz="5199" u="sng">
                <a:solidFill>
                  <a:srgbClr val="FE0302"/>
                </a:solidFill>
                <a:latin typeface="Lora Bold"/>
                <a:ea typeface="Lora Bold"/>
                <a:cs typeface="Lora Bold"/>
                <a:sym typeface="Lora Bold"/>
                <a:hlinkClick r:id="rId6" tooltip="https://www.pojfurniture.com"/>
              </a:rPr>
              <a:t>Buy Wooden Furniture Online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611457" cy="8274261"/>
            <a:chOff x="0" y="0"/>
            <a:chExt cx="24815276" cy="11032348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9833" t="0" r="9833" b="0"/>
            <a:stretch>
              <a:fillRect/>
            </a:stretch>
          </p:blipFill>
          <p:spPr>
            <a:xfrm flipH="false" flipV="false">
              <a:off x="0" y="0"/>
              <a:ext cx="24815276" cy="11032348"/>
            </a:xfrm>
            <a:prstGeom prst="rect">
              <a:avLst/>
            </a:prstGeom>
          </p:spPr>
        </p:pic>
      </p:grpSp>
      <p:sp>
        <p:nvSpPr>
          <p:cNvPr name="Freeform 4" id="4"/>
          <p:cNvSpPr/>
          <p:nvPr/>
        </p:nvSpPr>
        <p:spPr>
          <a:xfrm flipH="false" flipV="false" rot="0">
            <a:off x="485775" y="656884"/>
            <a:ext cx="1432858" cy="821639"/>
          </a:xfrm>
          <a:custGeom>
            <a:avLst/>
            <a:gdLst/>
            <a:ahLst/>
            <a:cxnLst/>
            <a:rect r="r" b="b" t="t" l="l"/>
            <a:pathLst>
              <a:path h="821639" w="1432858">
                <a:moveTo>
                  <a:pt x="0" y="0"/>
                </a:moveTo>
                <a:lnTo>
                  <a:pt x="1432858" y="0"/>
                </a:lnTo>
                <a:lnTo>
                  <a:pt x="1432858" y="821639"/>
                </a:lnTo>
                <a:lnTo>
                  <a:pt x="0" y="82163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857250" y="8398828"/>
            <a:ext cx="17050171" cy="16617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 i="true" b="true">
                <a:solidFill>
                  <a:srgbClr val="FE0302"/>
                </a:solidFill>
                <a:latin typeface="Lora Bold Italics"/>
                <a:ea typeface="Lora Bold Italics"/>
                <a:cs typeface="Lora Bold Italics"/>
                <a:sym typeface="Lora Bold Italics"/>
              </a:rPr>
              <a:t>POJ Furniture offers premium-quality furniture for every room, blending style and functionality. Explore a wide range of designs online and enhance your home effortlessly with comfort and elegance.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65409" y="569044"/>
            <a:ext cx="5348823" cy="4016284"/>
            <a:chOff x="0" y="0"/>
            <a:chExt cx="7131764" cy="5355045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9372" t="0" r="9372" b="0"/>
            <a:stretch>
              <a:fillRect/>
            </a:stretch>
          </p:blipFill>
          <p:spPr>
            <a:xfrm flipH="false" flipV="false">
              <a:off x="0" y="0"/>
              <a:ext cx="7131764" cy="5355045"/>
            </a:xfrm>
            <a:prstGeom prst="rect">
              <a:avLst/>
            </a:prstGeom>
          </p:spPr>
        </p:pic>
      </p:grpSp>
      <p:grpSp>
        <p:nvGrpSpPr>
          <p:cNvPr name="Group 4" id="4"/>
          <p:cNvGrpSpPr/>
          <p:nvPr/>
        </p:nvGrpSpPr>
        <p:grpSpPr>
          <a:xfrm rot="0">
            <a:off x="6092914" y="569044"/>
            <a:ext cx="5801978" cy="4016284"/>
            <a:chOff x="0" y="0"/>
            <a:chExt cx="7735971" cy="5355045"/>
          </a:xfrm>
        </p:grpSpPr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3"/>
            <a:srcRect l="8894" t="0" r="8894" b="0"/>
            <a:stretch>
              <a:fillRect/>
            </a:stretch>
          </p:blipFill>
          <p:spPr>
            <a:xfrm flipH="false" flipV="false">
              <a:off x="0" y="0"/>
              <a:ext cx="7735971" cy="5355045"/>
            </a:xfrm>
            <a:prstGeom prst="rect">
              <a:avLst/>
            </a:prstGeom>
          </p:spPr>
        </p:pic>
      </p:grpSp>
      <p:sp>
        <p:nvSpPr>
          <p:cNvPr name="Freeform 6" id="6"/>
          <p:cNvSpPr/>
          <p:nvPr/>
        </p:nvSpPr>
        <p:spPr>
          <a:xfrm flipH="false" flipV="false" rot="0">
            <a:off x="1316272" y="64397"/>
            <a:ext cx="844571" cy="484299"/>
          </a:xfrm>
          <a:custGeom>
            <a:avLst/>
            <a:gdLst/>
            <a:ahLst/>
            <a:cxnLst/>
            <a:rect r="r" b="b" t="t" l="l"/>
            <a:pathLst>
              <a:path h="484299" w="844571">
                <a:moveTo>
                  <a:pt x="0" y="0"/>
                </a:moveTo>
                <a:lnTo>
                  <a:pt x="844571" y="0"/>
                </a:lnTo>
                <a:lnTo>
                  <a:pt x="844571" y="484299"/>
                </a:lnTo>
                <a:lnTo>
                  <a:pt x="0" y="48429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9314251" y="4891054"/>
            <a:ext cx="7735423" cy="4036632"/>
          </a:xfrm>
          <a:custGeom>
            <a:avLst/>
            <a:gdLst/>
            <a:ahLst/>
            <a:cxnLst/>
            <a:rect r="r" b="b" t="t" l="l"/>
            <a:pathLst>
              <a:path h="4036632" w="7735423">
                <a:moveTo>
                  <a:pt x="0" y="0"/>
                </a:moveTo>
                <a:lnTo>
                  <a:pt x="7735423" y="0"/>
                </a:lnTo>
                <a:lnTo>
                  <a:pt x="7735423" y="4036631"/>
                </a:lnTo>
                <a:lnTo>
                  <a:pt x="0" y="403663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462" t="-8693" r="0" b="-8693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465409" y="5078231"/>
            <a:ext cx="8144074" cy="3849454"/>
          </a:xfrm>
          <a:custGeom>
            <a:avLst/>
            <a:gdLst/>
            <a:ahLst/>
            <a:cxnLst/>
            <a:rect r="r" b="b" t="t" l="l"/>
            <a:pathLst>
              <a:path h="3849454" w="8144074">
                <a:moveTo>
                  <a:pt x="0" y="0"/>
                </a:moveTo>
                <a:lnTo>
                  <a:pt x="8144074" y="0"/>
                </a:lnTo>
                <a:lnTo>
                  <a:pt x="8144074" y="3849454"/>
                </a:lnTo>
                <a:lnTo>
                  <a:pt x="0" y="384945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29079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2171117" y="569044"/>
            <a:ext cx="5811962" cy="4016284"/>
          </a:xfrm>
          <a:custGeom>
            <a:avLst/>
            <a:gdLst/>
            <a:ahLst/>
            <a:cxnLst/>
            <a:rect r="r" b="b" t="t" l="l"/>
            <a:pathLst>
              <a:path h="4016284" w="5811962">
                <a:moveTo>
                  <a:pt x="0" y="0"/>
                </a:moveTo>
                <a:lnTo>
                  <a:pt x="5811963" y="0"/>
                </a:lnTo>
                <a:lnTo>
                  <a:pt x="5811963" y="4016284"/>
                </a:lnTo>
                <a:lnTo>
                  <a:pt x="0" y="401628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6631" t="0" r="-6631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5112990" y="9353914"/>
            <a:ext cx="6992987" cy="523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FE0302"/>
                </a:solidFill>
                <a:latin typeface="Lora"/>
                <a:ea typeface="Lora"/>
                <a:cs typeface="Lora"/>
                <a:sym typeface="Lora"/>
              </a:rPr>
              <a:t>Visit - https://www.pojfurniture.com/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DAGRBeer4DE</dc:identifier>
  <dcterms:modified xsi:type="dcterms:W3CDTF">2011-08-01T06:04:30Z</dcterms:modified>
  <cp:revision>1</cp:revision>
  <dc:title>Buy Wooden Furniture Online</dc:title>
</cp:coreProperties>
</file>