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Margin" charset="1" panose="00000000000000000000"/>
      <p:regular r:id="rId10"/>
    </p:embeddedFont>
    <p:embeddedFont>
      <p:font typeface="Alice Bold" charset="1" panose="00000500000000000000"/>
      <p:regular r:id="rId11"/>
    </p:embeddedFont>
    <p:embeddedFont>
      <p:font typeface="Alice" charset="1" panose="00000500000000000000"/>
      <p:regular r:id="rId12"/>
    </p:embeddedFont>
    <p:embeddedFont>
      <p:font typeface="Canva Sans Bold" charset="1" panose="020B0803030501040103"/>
      <p:regular r:id="rId13"/>
    </p:embeddedFont>
    <p:embeddedFont>
      <p:font typeface="Canva Sans" charset="1" panose="020B0503030501040103"/>
      <p:regular r:id="rId14"/>
    </p:embeddedFont>
    <p:embeddedFont>
      <p:font typeface="Cooper BT Bold Italics" charset="1" panose="0208080405030B090404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www.machinesequipments.com/food-processing-plants-and-line/milk-processing-equipment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1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machinesequipments.com/solar-system-products/solar-lights" TargetMode="External" Type="http://schemas.openxmlformats.org/officeDocument/2006/relationships/hyperlink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00125" y="8062954"/>
            <a:ext cx="16818068" cy="2176421"/>
            <a:chOff x="0" y="0"/>
            <a:chExt cx="4429450" cy="5732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29450" cy="573214"/>
            </a:xfrm>
            <a:custGeom>
              <a:avLst/>
              <a:gdLst/>
              <a:ahLst/>
              <a:cxnLst/>
              <a:rect r="r" b="b" t="t" l="l"/>
              <a:pathLst>
                <a:path h="573214" w="4429450">
                  <a:moveTo>
                    <a:pt x="23477" y="0"/>
                  </a:moveTo>
                  <a:lnTo>
                    <a:pt x="4405973" y="0"/>
                  </a:lnTo>
                  <a:cubicBezTo>
                    <a:pt x="4418939" y="0"/>
                    <a:pt x="4429450" y="10511"/>
                    <a:pt x="4429450" y="23477"/>
                  </a:cubicBezTo>
                  <a:lnTo>
                    <a:pt x="4429450" y="549737"/>
                  </a:lnTo>
                  <a:cubicBezTo>
                    <a:pt x="4429450" y="562703"/>
                    <a:pt x="4418939" y="573214"/>
                    <a:pt x="4405973" y="573214"/>
                  </a:cubicBezTo>
                  <a:lnTo>
                    <a:pt x="23477" y="573214"/>
                  </a:lnTo>
                  <a:cubicBezTo>
                    <a:pt x="10511" y="573214"/>
                    <a:pt x="0" y="562703"/>
                    <a:pt x="0" y="549737"/>
                  </a:cubicBezTo>
                  <a:lnTo>
                    <a:pt x="0" y="23477"/>
                  </a:lnTo>
                  <a:cubicBezTo>
                    <a:pt x="0" y="10511"/>
                    <a:pt x="10511" y="0"/>
                    <a:pt x="23477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29450" cy="6113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890702" y="1801995"/>
            <a:ext cx="6116417" cy="5970671"/>
          </a:xfrm>
          <a:custGeom>
            <a:avLst/>
            <a:gdLst/>
            <a:ahLst/>
            <a:cxnLst/>
            <a:rect r="r" b="b" t="t" l="l"/>
            <a:pathLst>
              <a:path h="5970671" w="6116417">
                <a:moveTo>
                  <a:pt x="0" y="0"/>
                </a:moveTo>
                <a:lnTo>
                  <a:pt x="6116417" y="0"/>
                </a:lnTo>
                <a:lnTo>
                  <a:pt x="6116417" y="5970671"/>
                </a:lnTo>
                <a:lnTo>
                  <a:pt x="0" y="59706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265" r="0" b="-2265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048750" y="1787483"/>
            <a:ext cx="5970671" cy="5970671"/>
          </a:xfrm>
          <a:custGeom>
            <a:avLst/>
            <a:gdLst/>
            <a:ahLst/>
            <a:cxnLst/>
            <a:rect r="r" b="b" t="t" l="l"/>
            <a:pathLst>
              <a:path h="5970671" w="5970671">
                <a:moveTo>
                  <a:pt x="0" y="0"/>
                </a:moveTo>
                <a:lnTo>
                  <a:pt x="5970671" y="0"/>
                </a:lnTo>
                <a:lnTo>
                  <a:pt x="5970671" y="5970671"/>
                </a:lnTo>
                <a:lnTo>
                  <a:pt x="0" y="59706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330537" y="760230"/>
            <a:ext cx="16157244" cy="10417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39"/>
              </a:lnSpc>
            </a:pPr>
            <a:r>
              <a:rPr lang="en-US" sz="10201" spc="377">
                <a:solidFill>
                  <a:srgbClr val="263A4F"/>
                </a:solidFill>
                <a:latin typeface="Margin"/>
                <a:ea typeface="Margin"/>
                <a:cs typeface="Margin"/>
                <a:sym typeface="Margin"/>
              </a:rPr>
              <a:t>MACHINES EQUIPMENTS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56621" y="8292356"/>
            <a:ext cx="8774757" cy="1384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u="sng">
                <a:solidFill>
                  <a:srgbClr val="FFFFFE"/>
                </a:solidFill>
                <a:latin typeface="Alice Bold"/>
                <a:ea typeface="Alice Bold"/>
                <a:cs typeface="Alice Bold"/>
                <a:sym typeface="Alice Bold"/>
                <a:hlinkClick r:id="rId5" tooltip="https://www.machinesequipments.com/food-processing-plants-and-line/milk-processing-equipment"/>
              </a:rPr>
              <a:t>Milk Processing Equipments Suppliers</a:t>
            </a:r>
          </a:p>
          <a:p>
            <a:pPr algn="ctr">
              <a:lnSpc>
                <a:spcPts val="5599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860522" y="9228347"/>
            <a:ext cx="15097274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  <a:spcBef>
                <a:spcPct val="0"/>
              </a:spcBef>
            </a:pPr>
            <a:r>
              <a:rPr lang="en-US" sz="26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https://www.machinesequipments.com/food-processing-plants-and-line/milk-processing-equipment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63A4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088724" y="952500"/>
            <a:ext cx="6224890" cy="8229600"/>
            <a:chOff x="0" y="0"/>
            <a:chExt cx="964398" cy="12749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64398" cy="1274980"/>
            </a:xfrm>
            <a:custGeom>
              <a:avLst/>
              <a:gdLst/>
              <a:ahLst/>
              <a:cxnLst/>
              <a:rect r="r" b="b" t="t" l="l"/>
              <a:pathLst>
                <a:path h="1274980" w="964398">
                  <a:moveTo>
                    <a:pt x="28605" y="0"/>
                  </a:moveTo>
                  <a:lnTo>
                    <a:pt x="935793" y="0"/>
                  </a:lnTo>
                  <a:cubicBezTo>
                    <a:pt x="951591" y="0"/>
                    <a:pt x="964398" y="12807"/>
                    <a:pt x="964398" y="28605"/>
                  </a:cubicBezTo>
                  <a:lnTo>
                    <a:pt x="964398" y="1246375"/>
                  </a:lnTo>
                  <a:cubicBezTo>
                    <a:pt x="964398" y="1262173"/>
                    <a:pt x="951591" y="1274980"/>
                    <a:pt x="935793" y="1274980"/>
                  </a:cubicBezTo>
                  <a:lnTo>
                    <a:pt x="28605" y="1274980"/>
                  </a:lnTo>
                  <a:cubicBezTo>
                    <a:pt x="12807" y="1274980"/>
                    <a:pt x="0" y="1262173"/>
                    <a:pt x="0" y="1246375"/>
                  </a:cubicBezTo>
                  <a:lnTo>
                    <a:pt x="0" y="28605"/>
                  </a:lnTo>
                  <a:cubicBezTo>
                    <a:pt x="0" y="12807"/>
                    <a:pt x="12807" y="0"/>
                    <a:pt x="28605" y="0"/>
                  </a:cubicBezTo>
                  <a:close/>
                </a:path>
              </a:pathLst>
            </a:custGeom>
            <a:blipFill>
              <a:blip r:embed="rId2"/>
              <a:stretch>
                <a:fillRect l="-16102" t="0" r="-1610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313614" y="1218200"/>
            <a:ext cx="5763938" cy="3735364"/>
          </a:xfrm>
          <a:custGeom>
            <a:avLst/>
            <a:gdLst/>
            <a:ahLst/>
            <a:cxnLst/>
            <a:rect r="r" b="b" t="t" l="l"/>
            <a:pathLst>
              <a:path h="3735364" w="5763938">
                <a:moveTo>
                  <a:pt x="0" y="0"/>
                </a:moveTo>
                <a:lnTo>
                  <a:pt x="5763938" y="0"/>
                </a:lnTo>
                <a:lnTo>
                  <a:pt x="5763938" y="3735364"/>
                </a:lnTo>
                <a:lnTo>
                  <a:pt x="0" y="37353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3705" r="0" b="-20601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2313614" y="4997240"/>
            <a:ext cx="5763938" cy="3803928"/>
          </a:xfrm>
          <a:custGeom>
            <a:avLst/>
            <a:gdLst/>
            <a:ahLst/>
            <a:cxnLst/>
            <a:rect r="r" b="b" t="t" l="l"/>
            <a:pathLst>
              <a:path h="3803928" w="5763938">
                <a:moveTo>
                  <a:pt x="0" y="0"/>
                </a:moveTo>
                <a:lnTo>
                  <a:pt x="5763938" y="0"/>
                </a:lnTo>
                <a:lnTo>
                  <a:pt x="5763938" y="3803928"/>
                </a:lnTo>
                <a:lnTo>
                  <a:pt x="0" y="38039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0810" r="0" b="-30715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802" y="3446074"/>
            <a:ext cx="4967199" cy="3453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Explore high-quality milk processing equipment at Machines Equipments, ensuring efficient, reliable solutions for food processing and dairy industries.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671254" y="1218200"/>
            <a:ext cx="7588046" cy="8322711"/>
            <a:chOff x="0" y="0"/>
            <a:chExt cx="989267" cy="108504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89267" cy="1085047"/>
            </a:xfrm>
            <a:custGeom>
              <a:avLst/>
              <a:gdLst/>
              <a:ahLst/>
              <a:cxnLst/>
              <a:rect r="r" b="b" t="t" l="l"/>
              <a:pathLst>
                <a:path h="1085047" w="989267">
                  <a:moveTo>
                    <a:pt x="23466" y="0"/>
                  </a:moveTo>
                  <a:lnTo>
                    <a:pt x="965801" y="0"/>
                  </a:lnTo>
                  <a:cubicBezTo>
                    <a:pt x="972025" y="0"/>
                    <a:pt x="977994" y="2472"/>
                    <a:pt x="982394" y="6873"/>
                  </a:cubicBezTo>
                  <a:cubicBezTo>
                    <a:pt x="986795" y="11274"/>
                    <a:pt x="989267" y="17243"/>
                    <a:pt x="989267" y="23466"/>
                  </a:cubicBezTo>
                  <a:lnTo>
                    <a:pt x="989267" y="1061581"/>
                  </a:lnTo>
                  <a:cubicBezTo>
                    <a:pt x="989267" y="1067804"/>
                    <a:pt x="986795" y="1073773"/>
                    <a:pt x="982394" y="1078174"/>
                  </a:cubicBezTo>
                  <a:cubicBezTo>
                    <a:pt x="977994" y="1082575"/>
                    <a:pt x="972025" y="1085047"/>
                    <a:pt x="965801" y="1085047"/>
                  </a:cubicBezTo>
                  <a:lnTo>
                    <a:pt x="23466" y="1085047"/>
                  </a:lnTo>
                  <a:cubicBezTo>
                    <a:pt x="17243" y="1085047"/>
                    <a:pt x="11274" y="1082575"/>
                    <a:pt x="6873" y="1078174"/>
                  </a:cubicBezTo>
                  <a:cubicBezTo>
                    <a:pt x="2472" y="1073773"/>
                    <a:pt x="0" y="1067804"/>
                    <a:pt x="0" y="1061581"/>
                  </a:cubicBezTo>
                  <a:lnTo>
                    <a:pt x="0" y="23466"/>
                  </a:lnTo>
                  <a:cubicBezTo>
                    <a:pt x="0" y="17243"/>
                    <a:pt x="2472" y="11274"/>
                    <a:pt x="6873" y="6873"/>
                  </a:cubicBezTo>
                  <a:cubicBezTo>
                    <a:pt x="11274" y="2472"/>
                    <a:pt x="17243" y="0"/>
                    <a:pt x="23466" y="0"/>
                  </a:cubicBezTo>
                  <a:close/>
                </a:path>
              </a:pathLst>
            </a:custGeom>
            <a:blipFill>
              <a:blip r:embed="rId3">
                <a:alphaModFix amt="72000"/>
              </a:blip>
              <a:stretch>
                <a:fillRect l="-4840" t="0" r="-484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2623820"/>
            <a:ext cx="7588046" cy="6634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263A4F"/>
                </a:solidFill>
                <a:latin typeface="Alice Bold"/>
                <a:ea typeface="Alice Bold"/>
                <a:cs typeface="Alice Bold"/>
                <a:sym typeface="Alice Bold"/>
              </a:rPr>
              <a:t>Discover premium milk processing equipment at </a:t>
            </a:r>
            <a:r>
              <a:rPr lang="en-US" sz="2900">
                <a:solidFill>
                  <a:srgbClr val="263A4F"/>
                </a:solidFill>
                <a:latin typeface="Alice Bold"/>
                <a:ea typeface="Alice Bold"/>
                <a:cs typeface="Alice Bold"/>
                <a:sym typeface="Alice Bold"/>
              </a:rPr>
              <a:t>Machines Equipments.  Designed for efficiency and durability, these advanced solutions ensure seamless dairy production, delivering high-quality results for diverse processing needs in the dairy industry.</a:t>
            </a:r>
          </a:p>
          <a:p>
            <a:pPr algn="l">
              <a:lnSpc>
                <a:spcPts val="5179"/>
              </a:lnSpc>
            </a:pPr>
          </a:p>
          <a:p>
            <a:pPr algn="l">
              <a:lnSpc>
                <a:spcPts val="3780"/>
              </a:lnSpc>
            </a:pPr>
            <a:r>
              <a:rPr lang="en-US" sz="2700">
                <a:solidFill>
                  <a:srgbClr val="263A4F"/>
                </a:solidFill>
                <a:latin typeface="Alice Bold"/>
                <a:ea typeface="Alice Bold"/>
                <a:cs typeface="Alice Bold"/>
                <a:sym typeface="Alice Bold"/>
              </a:rPr>
              <a:t>To know more, visit - https://www.machinesequipments.com/food-processing-plants-and-line/milk-processing-equipment</a:t>
            </a:r>
          </a:p>
          <a:p>
            <a:pPr algn="l">
              <a:lnSpc>
                <a:spcPts val="378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8E9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146569" y="4791572"/>
            <a:ext cx="10406405" cy="3632777"/>
            <a:chOff x="0" y="0"/>
            <a:chExt cx="3938232" cy="13747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38232" cy="1374799"/>
            </a:xfrm>
            <a:custGeom>
              <a:avLst/>
              <a:gdLst/>
              <a:ahLst/>
              <a:cxnLst/>
              <a:rect r="r" b="b" t="t" l="l"/>
              <a:pathLst>
                <a:path h="1374799" w="3938232">
                  <a:moveTo>
                    <a:pt x="37942" y="0"/>
                  </a:moveTo>
                  <a:lnTo>
                    <a:pt x="3900290" y="0"/>
                  </a:lnTo>
                  <a:cubicBezTo>
                    <a:pt x="3910353" y="0"/>
                    <a:pt x="3920004" y="3997"/>
                    <a:pt x="3927119" y="11113"/>
                  </a:cubicBezTo>
                  <a:cubicBezTo>
                    <a:pt x="3934235" y="18228"/>
                    <a:pt x="3938232" y="27879"/>
                    <a:pt x="3938232" y="37942"/>
                  </a:cubicBezTo>
                  <a:lnTo>
                    <a:pt x="3938232" y="1336857"/>
                  </a:lnTo>
                  <a:cubicBezTo>
                    <a:pt x="3938232" y="1346920"/>
                    <a:pt x="3934235" y="1356571"/>
                    <a:pt x="3927119" y="1363686"/>
                  </a:cubicBezTo>
                  <a:cubicBezTo>
                    <a:pt x="3920004" y="1370802"/>
                    <a:pt x="3910353" y="1374799"/>
                    <a:pt x="3900290" y="1374799"/>
                  </a:cubicBezTo>
                  <a:lnTo>
                    <a:pt x="37942" y="1374799"/>
                  </a:lnTo>
                  <a:cubicBezTo>
                    <a:pt x="27879" y="1374799"/>
                    <a:pt x="18228" y="1370802"/>
                    <a:pt x="11113" y="1363686"/>
                  </a:cubicBezTo>
                  <a:cubicBezTo>
                    <a:pt x="3997" y="1356571"/>
                    <a:pt x="0" y="1346920"/>
                    <a:pt x="0" y="1336857"/>
                  </a:cubicBezTo>
                  <a:lnTo>
                    <a:pt x="0" y="37942"/>
                  </a:lnTo>
                  <a:cubicBezTo>
                    <a:pt x="0" y="27879"/>
                    <a:pt x="3997" y="18228"/>
                    <a:pt x="11113" y="11113"/>
                  </a:cubicBezTo>
                  <a:cubicBezTo>
                    <a:pt x="18228" y="3997"/>
                    <a:pt x="27879" y="0"/>
                    <a:pt x="37942" y="0"/>
                  </a:cubicBezTo>
                  <a:close/>
                </a:path>
              </a:pathLst>
            </a:custGeom>
            <a:solidFill>
              <a:srgbClr val="263A4F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938232" cy="14224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Email -   sales@machinesequipments.com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Visit -</a:t>
              </a:r>
              <a:r>
                <a:rPr lang="en-US" sz="2499" u="sng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  <a:hlinkClick r:id="rId2" tooltip="https://www.machinesequipments.com/solar-system-products/solar-lights"/>
                </a:rPr>
                <a:t> </a:t>
              </a: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 https://www.machinesequipments.com/food-processing-plants-and-line/milk-processing-equipment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683529" y="2108081"/>
            <a:ext cx="10406405" cy="3035419"/>
            <a:chOff x="0" y="0"/>
            <a:chExt cx="13875206" cy="4047225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-228600"/>
              <a:ext cx="11665982" cy="26576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660"/>
                </a:lnSpc>
              </a:pPr>
              <a:r>
                <a:rPr lang="en-US" b="true" sz="11900" i="true" spc="-1118">
                  <a:solidFill>
                    <a:srgbClr val="263A4F"/>
                  </a:solidFill>
                  <a:latin typeface="Cooper BT Bold Italics"/>
                  <a:ea typeface="Cooper BT Bold Italics"/>
                  <a:cs typeface="Cooper BT Bold Italics"/>
                  <a:sym typeface="Cooper BT Bold Italics"/>
                </a:rPr>
                <a:t>Thank You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390606" y="1197995"/>
              <a:ext cx="12484600" cy="28492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806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DAGNKa66w6I</dc:identifier>
  <dcterms:modified xsi:type="dcterms:W3CDTF">2011-08-01T06:04:30Z</dcterms:modified>
  <cp:revision>1</cp:revision>
  <dc:title>Milk Processing Equipments Suppliers</dc:title>
</cp:coreProperties>
</file>