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Times New Roman" charset="1" panose="02030502070405020303"/>
      <p:regular r:id="rId10"/>
    </p:embeddedFont>
    <p:embeddedFont>
      <p:font typeface="Arapey" charset="1" panose="02000000000000000000"/>
      <p:regular r:id="rId11"/>
    </p:embeddedFont>
    <p:embeddedFont>
      <p:font typeface="Playfair Display Bold Italics" charset="1" panose="00000000000000000000"/>
      <p:regular r:id="rId12"/>
    </p:embeddedFont>
    <p:embeddedFont>
      <p:font typeface="Playfair Display" charset="1" panose="00000000000000000000"/>
      <p:regular r:id="rId13"/>
    </p:embeddedFont>
    <p:embeddedFont>
      <p:font typeface="Playfair Display Bold" charset="1" panose="00000000000000000000"/>
      <p:regular r:id="rId14"/>
    </p:embeddedFont>
    <p:embeddedFont>
      <p:font typeface="DM Serif Display Italics" charset="1" panose="000000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jpe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https://siddhimatrimonials.com/aggarwal-matrimonial-services-in-delhi"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 Id="rId4" Target="../media/image6.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jpeg" Type="http://schemas.openxmlformats.org/officeDocument/2006/relationships/image"/><Relationship Id="rId5" Target="../media/image2.jpeg" Type="http://schemas.openxmlformats.org/officeDocument/2006/relationships/image"/><Relationship Id="rId6" Target="../media/image3.jpeg" Type="http://schemas.openxmlformats.org/officeDocument/2006/relationships/image"/><Relationship Id="rId7" Target="../media/image1.jpeg" Type="http://schemas.openxmlformats.org/officeDocument/2006/relationships/image"/><Relationship Id="rId8"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jpeg" Type="http://schemas.openxmlformats.org/officeDocument/2006/relationships/image"/><Relationship Id="rId4" Target="../media/image2.jpe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BE1E1"/>
        </a:solidFill>
      </p:bgPr>
    </p:bg>
    <p:spTree>
      <p:nvGrpSpPr>
        <p:cNvPr id="1" name=""/>
        <p:cNvGrpSpPr/>
        <p:nvPr/>
      </p:nvGrpSpPr>
      <p:grpSpPr>
        <a:xfrm>
          <a:off x="0" y="0"/>
          <a:ext cx="0" cy="0"/>
          <a:chOff x="0" y="0"/>
          <a:chExt cx="0" cy="0"/>
        </a:xfrm>
      </p:grpSpPr>
      <p:grpSp>
        <p:nvGrpSpPr>
          <p:cNvPr name="Group 2" id="2"/>
          <p:cNvGrpSpPr/>
          <p:nvPr/>
        </p:nvGrpSpPr>
        <p:grpSpPr>
          <a:xfrm rot="0">
            <a:off x="9144000" y="0"/>
            <a:ext cx="9044424" cy="10287000"/>
            <a:chOff x="0" y="0"/>
            <a:chExt cx="12059232" cy="13716000"/>
          </a:xfrm>
        </p:grpSpPr>
        <p:pic>
          <p:nvPicPr>
            <p:cNvPr name="Picture 3" id="3"/>
            <p:cNvPicPr>
              <a:picLocks noChangeAspect="true"/>
            </p:cNvPicPr>
            <p:nvPr/>
          </p:nvPicPr>
          <p:blipFill>
            <a:blip r:embed="rId2"/>
            <a:srcRect l="0" t="4520" r="0" b="4520"/>
            <a:stretch>
              <a:fillRect/>
            </a:stretch>
          </p:blipFill>
          <p:spPr>
            <a:xfrm flipH="false" flipV="false">
              <a:off x="0" y="0"/>
              <a:ext cx="12059232" cy="4487333"/>
            </a:xfrm>
            <a:prstGeom prst="rect">
              <a:avLst/>
            </a:prstGeom>
          </p:spPr>
        </p:pic>
        <p:pic>
          <p:nvPicPr>
            <p:cNvPr name="Picture 4" id="4"/>
            <p:cNvPicPr>
              <a:picLocks noChangeAspect="true"/>
            </p:cNvPicPr>
            <p:nvPr/>
          </p:nvPicPr>
          <p:blipFill>
            <a:blip r:embed="rId3"/>
            <a:srcRect l="0" t="4920" r="0" b="4920"/>
            <a:stretch>
              <a:fillRect/>
            </a:stretch>
          </p:blipFill>
          <p:spPr>
            <a:xfrm flipH="false" flipV="false">
              <a:off x="0" y="4614333"/>
              <a:ext cx="12059232" cy="4487333"/>
            </a:xfrm>
            <a:prstGeom prst="rect">
              <a:avLst/>
            </a:prstGeom>
          </p:spPr>
        </p:pic>
        <p:pic>
          <p:nvPicPr>
            <p:cNvPr name="Picture 5" id="5"/>
            <p:cNvPicPr>
              <a:picLocks noChangeAspect="true"/>
            </p:cNvPicPr>
            <p:nvPr/>
          </p:nvPicPr>
          <p:blipFill>
            <a:blip r:embed="rId4"/>
            <a:srcRect l="0" t="5032" r="0" b="5032"/>
            <a:stretch>
              <a:fillRect/>
            </a:stretch>
          </p:blipFill>
          <p:spPr>
            <a:xfrm flipH="false" flipV="false">
              <a:off x="0" y="9228667"/>
              <a:ext cx="12059232" cy="4487333"/>
            </a:xfrm>
            <a:prstGeom prst="rect">
              <a:avLst/>
            </a:prstGeom>
          </p:spPr>
        </p:pic>
      </p:grpSp>
      <p:grpSp>
        <p:nvGrpSpPr>
          <p:cNvPr name="Group 6" id="6"/>
          <p:cNvGrpSpPr/>
          <p:nvPr/>
        </p:nvGrpSpPr>
        <p:grpSpPr>
          <a:xfrm rot="0">
            <a:off x="-22143" y="0"/>
            <a:ext cx="9166143" cy="10287000"/>
            <a:chOff x="0" y="0"/>
            <a:chExt cx="1705355" cy="1913890"/>
          </a:xfrm>
        </p:grpSpPr>
        <p:sp>
          <p:nvSpPr>
            <p:cNvPr name="Freeform 7" id="7"/>
            <p:cNvSpPr/>
            <p:nvPr/>
          </p:nvSpPr>
          <p:spPr>
            <a:xfrm flipH="false" flipV="false" rot="0">
              <a:off x="0" y="0"/>
              <a:ext cx="1705355" cy="1913890"/>
            </a:xfrm>
            <a:custGeom>
              <a:avLst/>
              <a:gdLst/>
              <a:ahLst/>
              <a:cxnLst/>
              <a:rect r="r" b="b" t="t" l="l"/>
              <a:pathLst>
                <a:path h="1913890" w="1705355">
                  <a:moveTo>
                    <a:pt x="0" y="0"/>
                  </a:moveTo>
                  <a:lnTo>
                    <a:pt x="1705355" y="0"/>
                  </a:lnTo>
                  <a:lnTo>
                    <a:pt x="1705355" y="1913890"/>
                  </a:lnTo>
                  <a:lnTo>
                    <a:pt x="0" y="1913890"/>
                  </a:lnTo>
                  <a:close/>
                </a:path>
              </a:pathLst>
            </a:custGeom>
            <a:solidFill>
              <a:srgbClr val="EBE1E1"/>
            </a:solidFill>
          </p:spPr>
        </p:sp>
      </p:grpSp>
      <p:sp>
        <p:nvSpPr>
          <p:cNvPr name="Freeform 8" id="8"/>
          <p:cNvSpPr/>
          <p:nvPr/>
        </p:nvSpPr>
        <p:spPr>
          <a:xfrm flipH="false" flipV="false" rot="0">
            <a:off x="1675651" y="1028700"/>
            <a:ext cx="1094362" cy="1028700"/>
          </a:xfrm>
          <a:custGeom>
            <a:avLst/>
            <a:gdLst/>
            <a:ahLst/>
            <a:cxnLst/>
            <a:rect r="r" b="b" t="t" l="l"/>
            <a:pathLst>
              <a:path h="1028700" w="1094362">
                <a:moveTo>
                  <a:pt x="0" y="0"/>
                </a:moveTo>
                <a:lnTo>
                  <a:pt x="1094362" y="0"/>
                </a:lnTo>
                <a:lnTo>
                  <a:pt x="1094362" y="1028700"/>
                </a:lnTo>
                <a:lnTo>
                  <a:pt x="0" y="1028700"/>
                </a:lnTo>
                <a:lnTo>
                  <a:pt x="0" y="0"/>
                </a:lnTo>
                <a:close/>
              </a:path>
            </a:pathLst>
          </a:custGeom>
          <a:blipFill>
            <a:blip r:embed="rId5">
              <a:alphaModFix amt="72000"/>
            </a:blip>
            <a:stretch>
              <a:fillRect l="0" t="0" r="0" b="0"/>
            </a:stretch>
          </a:blipFill>
        </p:spPr>
      </p:sp>
      <p:sp>
        <p:nvSpPr>
          <p:cNvPr name="Freeform 9" id="9"/>
          <p:cNvSpPr/>
          <p:nvPr/>
        </p:nvSpPr>
        <p:spPr>
          <a:xfrm flipH="false" flipV="false" rot="-5400000">
            <a:off x="0" y="0"/>
            <a:ext cx="3591970" cy="3591970"/>
          </a:xfrm>
          <a:custGeom>
            <a:avLst/>
            <a:gdLst/>
            <a:ahLst/>
            <a:cxnLst/>
            <a:rect r="r" b="b" t="t" l="l"/>
            <a:pathLst>
              <a:path h="3591970" w="3591970">
                <a:moveTo>
                  <a:pt x="0" y="0"/>
                </a:moveTo>
                <a:lnTo>
                  <a:pt x="3591970" y="0"/>
                </a:lnTo>
                <a:lnTo>
                  <a:pt x="3591970" y="3591970"/>
                </a:lnTo>
                <a:lnTo>
                  <a:pt x="0" y="359197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10800000">
            <a:off x="0" y="6596379"/>
            <a:ext cx="3591970" cy="3591970"/>
          </a:xfrm>
          <a:custGeom>
            <a:avLst/>
            <a:gdLst/>
            <a:ahLst/>
            <a:cxnLst/>
            <a:rect r="r" b="b" t="t" l="l"/>
            <a:pathLst>
              <a:path h="3591970" w="3591970">
                <a:moveTo>
                  <a:pt x="0" y="0"/>
                </a:moveTo>
                <a:lnTo>
                  <a:pt x="3591970" y="0"/>
                </a:lnTo>
                <a:lnTo>
                  <a:pt x="3591970" y="3591971"/>
                </a:lnTo>
                <a:lnTo>
                  <a:pt x="0" y="359197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1" id="11"/>
          <p:cNvSpPr txBox="true"/>
          <p:nvPr/>
        </p:nvSpPr>
        <p:spPr>
          <a:xfrm rot="0">
            <a:off x="748256" y="3383653"/>
            <a:ext cx="8395744" cy="2844806"/>
          </a:xfrm>
          <a:prstGeom prst="rect">
            <a:avLst/>
          </a:prstGeom>
        </p:spPr>
        <p:txBody>
          <a:bodyPr anchor="t" rtlCol="false" tIns="0" lIns="0" bIns="0" rIns="0">
            <a:spAutoFit/>
          </a:bodyPr>
          <a:lstStyle/>
          <a:p>
            <a:pPr algn="l">
              <a:lnSpc>
                <a:spcPts val="7000"/>
              </a:lnSpc>
            </a:pPr>
            <a:r>
              <a:rPr lang="en-US" sz="7000" spc="259" u="sng">
                <a:solidFill>
                  <a:srgbClr val="A22C2C"/>
                </a:solidFill>
                <a:latin typeface="Times New Roman"/>
                <a:ea typeface="Times New Roman"/>
                <a:cs typeface="Times New Roman"/>
                <a:sym typeface="Times New Roman"/>
                <a:hlinkClick r:id="rId8" tooltip="https://siddhimatrimonials.com/aggarwal-matrimonial-services-in-delhi"/>
              </a:rPr>
              <a:t>Aggarwal Matrimonial Services in Delhi</a:t>
            </a:r>
          </a:p>
        </p:txBody>
      </p:sp>
      <p:sp>
        <p:nvSpPr>
          <p:cNvPr name="TextBox 12" id="12"/>
          <p:cNvSpPr txBox="true"/>
          <p:nvPr/>
        </p:nvSpPr>
        <p:spPr>
          <a:xfrm rot="0">
            <a:off x="748256" y="6331350"/>
            <a:ext cx="8115300" cy="915034"/>
          </a:xfrm>
          <a:prstGeom prst="rect">
            <a:avLst/>
          </a:prstGeom>
        </p:spPr>
        <p:txBody>
          <a:bodyPr anchor="t" rtlCol="false" tIns="0" lIns="0" bIns="0" rIns="0">
            <a:spAutoFit/>
          </a:bodyPr>
          <a:lstStyle/>
          <a:p>
            <a:pPr algn="l">
              <a:lnSpc>
                <a:spcPts val="3640"/>
              </a:lnSpc>
            </a:pPr>
            <a:r>
              <a:rPr lang="en-US" sz="2600">
                <a:solidFill>
                  <a:srgbClr val="A22C2C"/>
                </a:solidFill>
                <a:latin typeface="Arapey"/>
                <a:ea typeface="Arapey"/>
                <a:cs typeface="Arapey"/>
                <a:sym typeface="Arapey"/>
              </a:rPr>
              <a:t>https://siddhimatrimonials.com/aggarwal-matrimonial-services-in-delhi</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EBE1E1"/>
        </a:solidFill>
      </p:bgPr>
    </p:bg>
    <p:spTree>
      <p:nvGrpSpPr>
        <p:cNvPr id="1" name=""/>
        <p:cNvGrpSpPr/>
        <p:nvPr/>
      </p:nvGrpSpPr>
      <p:grpSpPr>
        <a:xfrm>
          <a:off x="0" y="0"/>
          <a:ext cx="0" cy="0"/>
          <a:chOff x="0" y="0"/>
          <a:chExt cx="0" cy="0"/>
        </a:xfrm>
      </p:grpSpPr>
      <p:sp>
        <p:nvSpPr>
          <p:cNvPr name="Freeform 2" id="2"/>
          <p:cNvSpPr/>
          <p:nvPr/>
        </p:nvSpPr>
        <p:spPr>
          <a:xfrm flipH="false" flipV="false" rot="0">
            <a:off x="1685090" y="915756"/>
            <a:ext cx="969881" cy="911688"/>
          </a:xfrm>
          <a:custGeom>
            <a:avLst/>
            <a:gdLst/>
            <a:ahLst/>
            <a:cxnLst/>
            <a:rect r="r" b="b" t="t" l="l"/>
            <a:pathLst>
              <a:path h="911688" w="969881">
                <a:moveTo>
                  <a:pt x="0" y="0"/>
                </a:moveTo>
                <a:lnTo>
                  <a:pt x="969881" y="0"/>
                </a:lnTo>
                <a:lnTo>
                  <a:pt x="969881" y="911688"/>
                </a:lnTo>
                <a:lnTo>
                  <a:pt x="0" y="911688"/>
                </a:lnTo>
                <a:lnTo>
                  <a:pt x="0" y="0"/>
                </a:lnTo>
                <a:close/>
              </a:path>
            </a:pathLst>
          </a:custGeom>
          <a:blipFill>
            <a:blip r:embed="rId2">
              <a:alphaModFix amt="72000"/>
            </a:blip>
            <a:stretch>
              <a:fillRect l="0" t="0" r="0" b="0"/>
            </a:stretch>
          </a:blipFill>
        </p:spPr>
      </p:sp>
      <p:sp>
        <p:nvSpPr>
          <p:cNvPr name="Freeform 3" id="3"/>
          <p:cNvSpPr/>
          <p:nvPr/>
        </p:nvSpPr>
        <p:spPr>
          <a:xfrm flipH="false" flipV="false" rot="-5400000">
            <a:off x="0" y="0"/>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10800000">
            <a:off x="0" y="6596116"/>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5400000">
            <a:off x="14597116" y="6596116"/>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6" id="6"/>
          <p:cNvSpPr/>
          <p:nvPr/>
        </p:nvSpPr>
        <p:spPr>
          <a:xfrm flipH="false" flipV="false" rot="0">
            <a:off x="14597116" y="0"/>
            <a:ext cx="3690884" cy="3690884"/>
          </a:xfrm>
          <a:custGeom>
            <a:avLst/>
            <a:gdLst/>
            <a:ahLst/>
            <a:cxnLst/>
            <a:rect r="r" b="b" t="t" l="l"/>
            <a:pathLst>
              <a:path h="3690884" w="3690884">
                <a:moveTo>
                  <a:pt x="0" y="0"/>
                </a:moveTo>
                <a:lnTo>
                  <a:pt x="3690884" y="0"/>
                </a:lnTo>
                <a:lnTo>
                  <a:pt x="3690884" y="3690884"/>
                </a:lnTo>
                <a:lnTo>
                  <a:pt x="0" y="369088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7" id="7"/>
          <p:cNvGrpSpPr/>
          <p:nvPr/>
        </p:nvGrpSpPr>
        <p:grpSpPr>
          <a:xfrm rot="0">
            <a:off x="3172689" y="2105857"/>
            <a:ext cx="12620888" cy="6335701"/>
            <a:chOff x="0" y="0"/>
            <a:chExt cx="3324020" cy="1668662"/>
          </a:xfrm>
        </p:grpSpPr>
        <p:sp>
          <p:nvSpPr>
            <p:cNvPr name="Freeform 8" id="8"/>
            <p:cNvSpPr/>
            <p:nvPr/>
          </p:nvSpPr>
          <p:spPr>
            <a:xfrm flipH="false" flipV="false" rot="0">
              <a:off x="0" y="0"/>
              <a:ext cx="3324020" cy="1668662"/>
            </a:xfrm>
            <a:custGeom>
              <a:avLst/>
              <a:gdLst/>
              <a:ahLst/>
              <a:cxnLst/>
              <a:rect r="r" b="b" t="t" l="l"/>
              <a:pathLst>
                <a:path h="1668662" w="3324020">
                  <a:moveTo>
                    <a:pt x="0" y="0"/>
                  </a:moveTo>
                  <a:lnTo>
                    <a:pt x="3324020" y="0"/>
                  </a:lnTo>
                  <a:lnTo>
                    <a:pt x="3324020" y="1668662"/>
                  </a:lnTo>
                  <a:lnTo>
                    <a:pt x="0" y="1668662"/>
                  </a:lnTo>
                  <a:close/>
                </a:path>
              </a:pathLst>
            </a:custGeom>
            <a:solidFill>
              <a:srgbClr val="A22C2C"/>
            </a:solidFill>
          </p:spPr>
        </p:sp>
        <p:sp>
          <p:nvSpPr>
            <p:cNvPr name="TextBox 9" id="9"/>
            <p:cNvSpPr txBox="true"/>
            <p:nvPr/>
          </p:nvSpPr>
          <p:spPr>
            <a:xfrm>
              <a:off x="0" y="-66675"/>
              <a:ext cx="3324020" cy="1735337"/>
            </a:xfrm>
            <a:prstGeom prst="rect">
              <a:avLst/>
            </a:prstGeom>
          </p:spPr>
          <p:txBody>
            <a:bodyPr anchor="ctr" rtlCol="false" tIns="50800" lIns="50800" bIns="50800" rIns="50800"/>
            <a:lstStyle/>
            <a:p>
              <a:pPr algn="ctr">
                <a:lnSpc>
                  <a:spcPts val="3640"/>
                </a:lnSpc>
              </a:pPr>
            </a:p>
          </p:txBody>
        </p:sp>
      </p:grpSp>
      <p:sp>
        <p:nvSpPr>
          <p:cNvPr name="TextBox 10" id="10"/>
          <p:cNvSpPr txBox="true"/>
          <p:nvPr/>
        </p:nvSpPr>
        <p:spPr>
          <a:xfrm rot="0">
            <a:off x="3529273" y="2990850"/>
            <a:ext cx="12264304" cy="4248150"/>
          </a:xfrm>
          <a:prstGeom prst="rect">
            <a:avLst/>
          </a:prstGeom>
        </p:spPr>
        <p:txBody>
          <a:bodyPr anchor="t" rtlCol="false" tIns="0" lIns="0" bIns="0" rIns="0">
            <a:spAutoFit/>
          </a:bodyPr>
          <a:lstStyle/>
          <a:p>
            <a:pPr algn="l">
              <a:lnSpc>
                <a:spcPts val="4200"/>
              </a:lnSpc>
            </a:pPr>
            <a:r>
              <a:rPr lang="en-US" sz="3000" i="true" b="true">
                <a:solidFill>
                  <a:srgbClr val="EBE1E1"/>
                </a:solidFill>
                <a:latin typeface="Playfair Display Bold Italics"/>
                <a:ea typeface="Playfair Display Bold Italics"/>
                <a:cs typeface="Playfair Display Bold Italics"/>
                <a:sym typeface="Playfair Display Bold Italics"/>
              </a:rPr>
              <a:t>Aggarwal Matrimonial Services in Delhi, offered by Siddhi Matrimonials, specialize in connecting prospective brides and grooms within the Aggarwal community. Their personalized approach ensures tailored matches based on preferences, values, and family traditions. With a strong network and experienced matchmakers, Siddhi Matrimonials facilitates trust and compatibility for long-lasting relationships. Explore their exclusive Aggarwal matchmaking services in Delhi to find your ideal life partner with ease and reliability.</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BE1E1"/>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0" y="0"/>
            <a:ext cx="4185453" cy="4185453"/>
          </a:xfrm>
          <a:custGeom>
            <a:avLst/>
            <a:gdLst/>
            <a:ahLst/>
            <a:cxnLst/>
            <a:rect r="r" b="b" t="t" l="l"/>
            <a:pathLst>
              <a:path h="4185453" w="4185453">
                <a:moveTo>
                  <a:pt x="0" y="0"/>
                </a:moveTo>
                <a:lnTo>
                  <a:pt x="4185453" y="0"/>
                </a:lnTo>
                <a:lnTo>
                  <a:pt x="4185453" y="4185453"/>
                </a:lnTo>
                <a:lnTo>
                  <a:pt x="0" y="418545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0"/>
            <a:ext cx="18288000" cy="10287000"/>
            <a:chOff x="0" y="0"/>
            <a:chExt cx="24384000" cy="13716000"/>
          </a:xfrm>
        </p:grpSpPr>
        <p:pic>
          <p:nvPicPr>
            <p:cNvPr name="Picture 4" id="4"/>
            <p:cNvPicPr>
              <a:picLocks noChangeAspect="true"/>
            </p:cNvPicPr>
            <p:nvPr/>
          </p:nvPicPr>
          <p:blipFill>
            <a:blip r:embed="rId4"/>
            <a:srcRect l="0" t="2331" r="0" b="2331"/>
            <a:stretch>
              <a:fillRect/>
            </a:stretch>
          </p:blipFill>
          <p:spPr>
            <a:xfrm flipH="false" flipV="false">
              <a:off x="0" y="0"/>
              <a:ext cx="24384000" cy="9059333"/>
            </a:xfrm>
            <a:prstGeom prst="rect">
              <a:avLst/>
            </a:prstGeom>
          </p:spPr>
        </p:pic>
        <p:pic>
          <p:nvPicPr>
            <p:cNvPr name="Picture 5" id="5"/>
            <p:cNvPicPr>
              <a:picLocks noChangeAspect="true"/>
            </p:cNvPicPr>
            <p:nvPr/>
          </p:nvPicPr>
          <p:blipFill>
            <a:blip r:embed="rId5"/>
            <a:srcRect l="13355" t="0" r="13355" b="0"/>
            <a:stretch>
              <a:fillRect/>
            </a:stretch>
          </p:blipFill>
          <p:spPr>
            <a:xfrm flipH="false" flipV="false">
              <a:off x="0" y="9186333"/>
              <a:ext cx="8043333" cy="4529667"/>
            </a:xfrm>
            <a:prstGeom prst="rect">
              <a:avLst/>
            </a:prstGeom>
          </p:spPr>
        </p:pic>
        <p:pic>
          <p:nvPicPr>
            <p:cNvPr name="Picture 6" id="6"/>
            <p:cNvPicPr>
              <a:picLocks noChangeAspect="true"/>
            </p:cNvPicPr>
            <p:nvPr/>
          </p:nvPicPr>
          <p:blipFill>
            <a:blip r:embed="rId6"/>
            <a:srcRect l="13355" t="0" r="13355" b="0"/>
            <a:stretch>
              <a:fillRect/>
            </a:stretch>
          </p:blipFill>
          <p:spPr>
            <a:xfrm flipH="false" flipV="false">
              <a:off x="8170333" y="9186333"/>
              <a:ext cx="8043333" cy="4529667"/>
            </a:xfrm>
            <a:prstGeom prst="rect">
              <a:avLst/>
            </a:prstGeom>
          </p:spPr>
        </p:pic>
        <p:pic>
          <p:nvPicPr>
            <p:cNvPr name="Picture 7" id="7"/>
            <p:cNvPicPr>
              <a:picLocks noChangeAspect="true"/>
            </p:cNvPicPr>
            <p:nvPr/>
          </p:nvPicPr>
          <p:blipFill>
            <a:blip r:embed="rId7"/>
            <a:srcRect l="13678" t="0" r="13678" b="0"/>
            <a:stretch>
              <a:fillRect/>
            </a:stretch>
          </p:blipFill>
          <p:spPr>
            <a:xfrm flipH="false" flipV="false">
              <a:off x="16340667" y="9186333"/>
              <a:ext cx="8043333" cy="4529667"/>
            </a:xfrm>
            <a:prstGeom prst="rect">
              <a:avLst/>
            </a:prstGeom>
          </p:spPr>
        </p:pic>
      </p:grpSp>
      <p:grpSp>
        <p:nvGrpSpPr>
          <p:cNvPr name="Group 8" id="8"/>
          <p:cNvGrpSpPr/>
          <p:nvPr/>
        </p:nvGrpSpPr>
        <p:grpSpPr>
          <a:xfrm rot="0">
            <a:off x="0" y="0"/>
            <a:ext cx="18288000" cy="6894851"/>
            <a:chOff x="0" y="0"/>
            <a:chExt cx="4816593" cy="1815928"/>
          </a:xfrm>
        </p:grpSpPr>
        <p:sp>
          <p:nvSpPr>
            <p:cNvPr name="Freeform 9" id="9"/>
            <p:cNvSpPr/>
            <p:nvPr/>
          </p:nvSpPr>
          <p:spPr>
            <a:xfrm flipH="false" flipV="false" rot="0">
              <a:off x="0" y="0"/>
              <a:ext cx="4816592" cy="1815928"/>
            </a:xfrm>
            <a:custGeom>
              <a:avLst/>
              <a:gdLst/>
              <a:ahLst/>
              <a:cxnLst/>
              <a:rect r="r" b="b" t="t" l="l"/>
              <a:pathLst>
                <a:path h="1815928" w="4816592">
                  <a:moveTo>
                    <a:pt x="0" y="0"/>
                  </a:moveTo>
                  <a:lnTo>
                    <a:pt x="4816592" y="0"/>
                  </a:lnTo>
                  <a:lnTo>
                    <a:pt x="4816592" y="1815928"/>
                  </a:lnTo>
                  <a:lnTo>
                    <a:pt x="0" y="1815928"/>
                  </a:lnTo>
                  <a:close/>
                </a:path>
              </a:pathLst>
            </a:custGeom>
            <a:solidFill>
              <a:srgbClr val="EBE1E1"/>
            </a:solidFill>
          </p:spPr>
        </p:sp>
        <p:sp>
          <p:nvSpPr>
            <p:cNvPr name="TextBox 10" id="10"/>
            <p:cNvSpPr txBox="true"/>
            <p:nvPr/>
          </p:nvSpPr>
          <p:spPr>
            <a:xfrm>
              <a:off x="0" y="-38100"/>
              <a:ext cx="4816593" cy="1854028"/>
            </a:xfrm>
            <a:prstGeom prst="rect">
              <a:avLst/>
            </a:prstGeom>
          </p:spPr>
          <p:txBody>
            <a:bodyPr anchor="ctr" rtlCol="false" tIns="50800" lIns="50800" bIns="50800" rIns="50800"/>
            <a:lstStyle/>
            <a:p>
              <a:pPr algn="ctr">
                <a:lnSpc>
                  <a:spcPts val="2659"/>
                </a:lnSpc>
                <a:spcBef>
                  <a:spcPct val="0"/>
                </a:spcBef>
              </a:pPr>
            </a:p>
          </p:txBody>
        </p:sp>
      </p:grpSp>
      <p:sp>
        <p:nvSpPr>
          <p:cNvPr name="Freeform 11" id="11"/>
          <p:cNvSpPr/>
          <p:nvPr/>
        </p:nvSpPr>
        <p:spPr>
          <a:xfrm flipH="false" flipV="false" rot="0">
            <a:off x="1301690" y="952500"/>
            <a:ext cx="791036" cy="743574"/>
          </a:xfrm>
          <a:custGeom>
            <a:avLst/>
            <a:gdLst/>
            <a:ahLst/>
            <a:cxnLst/>
            <a:rect r="r" b="b" t="t" l="l"/>
            <a:pathLst>
              <a:path h="743574" w="791036">
                <a:moveTo>
                  <a:pt x="0" y="0"/>
                </a:moveTo>
                <a:lnTo>
                  <a:pt x="791036" y="0"/>
                </a:lnTo>
                <a:lnTo>
                  <a:pt x="791036" y="743574"/>
                </a:lnTo>
                <a:lnTo>
                  <a:pt x="0" y="743574"/>
                </a:lnTo>
                <a:lnTo>
                  <a:pt x="0" y="0"/>
                </a:lnTo>
                <a:close/>
              </a:path>
            </a:pathLst>
          </a:custGeom>
          <a:blipFill>
            <a:blip r:embed="rId8">
              <a:alphaModFix amt="72000"/>
            </a:blip>
            <a:stretch>
              <a:fillRect l="0" t="0" r="0" b="0"/>
            </a:stretch>
          </a:blipFill>
        </p:spPr>
      </p:sp>
      <p:sp>
        <p:nvSpPr>
          <p:cNvPr name="Freeform 12" id="12"/>
          <p:cNvSpPr/>
          <p:nvPr/>
        </p:nvSpPr>
        <p:spPr>
          <a:xfrm flipH="false" flipV="false" rot="-5400000">
            <a:off x="0" y="55277"/>
            <a:ext cx="3392149" cy="3392149"/>
          </a:xfrm>
          <a:custGeom>
            <a:avLst/>
            <a:gdLst/>
            <a:ahLst/>
            <a:cxnLst/>
            <a:rect r="r" b="b" t="t" l="l"/>
            <a:pathLst>
              <a:path h="3392149" w="3392149">
                <a:moveTo>
                  <a:pt x="0" y="0"/>
                </a:moveTo>
                <a:lnTo>
                  <a:pt x="3392149" y="0"/>
                </a:lnTo>
                <a:lnTo>
                  <a:pt x="3392149" y="3392149"/>
                </a:lnTo>
                <a:lnTo>
                  <a:pt x="0" y="339214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3" id="13"/>
          <p:cNvSpPr txBox="true"/>
          <p:nvPr/>
        </p:nvSpPr>
        <p:spPr>
          <a:xfrm rot="0">
            <a:off x="3392149" y="2764005"/>
            <a:ext cx="12268393" cy="2785745"/>
          </a:xfrm>
          <a:prstGeom prst="rect">
            <a:avLst/>
          </a:prstGeom>
        </p:spPr>
        <p:txBody>
          <a:bodyPr anchor="t" rtlCol="false" tIns="0" lIns="0" bIns="0" rIns="0">
            <a:spAutoFit/>
          </a:bodyPr>
          <a:lstStyle/>
          <a:p>
            <a:pPr algn="ctr">
              <a:lnSpc>
                <a:spcPts val="4480"/>
              </a:lnSpc>
            </a:pPr>
            <a:r>
              <a:rPr lang="en-US" sz="3200">
                <a:solidFill>
                  <a:srgbClr val="A22C2C"/>
                </a:solidFill>
                <a:latin typeface="Playfair Display"/>
                <a:ea typeface="Playfair Display"/>
                <a:cs typeface="Playfair Display"/>
                <a:sym typeface="Playfair Display"/>
              </a:rPr>
              <a:t> 1497, 2nd floor, Kotla Mubarakpur, Opp. Oncoplus Hospital, Defence Colony, Delhi – 110003</a:t>
            </a:r>
            <a:r>
              <a:rPr lang="en-US" sz="3200">
                <a:solidFill>
                  <a:srgbClr val="A22C2C"/>
                </a:solidFill>
                <a:latin typeface="Playfair Display"/>
                <a:ea typeface="Playfair Display"/>
                <a:cs typeface="Playfair Display"/>
                <a:sym typeface="Playfair Display"/>
              </a:rPr>
              <a:t> </a:t>
            </a:r>
          </a:p>
          <a:p>
            <a:pPr algn="ctr">
              <a:lnSpc>
                <a:spcPts val="4480"/>
              </a:lnSpc>
            </a:pPr>
            <a:r>
              <a:rPr lang="en-US" sz="3200">
                <a:solidFill>
                  <a:srgbClr val="A22C2C"/>
                </a:solidFill>
                <a:latin typeface="Playfair Display"/>
                <a:ea typeface="Playfair Display"/>
                <a:cs typeface="Playfair Display"/>
                <a:sym typeface="Playfair Display"/>
              </a:rPr>
              <a:t>Phone - +91 78386 86853</a:t>
            </a:r>
          </a:p>
          <a:p>
            <a:pPr algn="ctr">
              <a:lnSpc>
                <a:spcPts val="4480"/>
              </a:lnSpc>
            </a:pPr>
            <a:r>
              <a:rPr lang="en-US" sz="3200">
                <a:solidFill>
                  <a:srgbClr val="A22C2C"/>
                </a:solidFill>
                <a:latin typeface="Playfair Display"/>
                <a:ea typeface="Playfair Display"/>
                <a:cs typeface="Playfair Display"/>
                <a:sym typeface="Playfair Display"/>
              </a:rPr>
              <a:t>Website - https://siddhimatrimonials.com/aggarwal-matrimonial-services-in-delhi</a:t>
            </a:r>
          </a:p>
        </p:txBody>
      </p:sp>
      <p:sp>
        <p:nvSpPr>
          <p:cNvPr name="TextBox 14" id="14"/>
          <p:cNvSpPr txBox="true"/>
          <p:nvPr/>
        </p:nvSpPr>
        <p:spPr>
          <a:xfrm rot="0">
            <a:off x="3462802" y="1611079"/>
            <a:ext cx="12268393" cy="877570"/>
          </a:xfrm>
          <a:prstGeom prst="rect">
            <a:avLst/>
          </a:prstGeom>
        </p:spPr>
        <p:txBody>
          <a:bodyPr anchor="t" rtlCol="false" tIns="0" lIns="0" bIns="0" rIns="0">
            <a:spAutoFit/>
          </a:bodyPr>
          <a:lstStyle/>
          <a:p>
            <a:pPr algn="ctr">
              <a:lnSpc>
                <a:spcPts val="7279"/>
              </a:lnSpc>
            </a:pPr>
            <a:r>
              <a:rPr lang="en-US" sz="5199" b="true">
                <a:solidFill>
                  <a:srgbClr val="A22C2C"/>
                </a:solidFill>
                <a:latin typeface="Playfair Display Bold"/>
                <a:ea typeface="Playfair Display Bold"/>
                <a:cs typeface="Playfair Display Bold"/>
                <a:sym typeface="Playfair Display Bold"/>
              </a:rPr>
              <a:t>Address</a:t>
            </a:r>
          </a:p>
        </p:txBody>
      </p:sp>
      <p:sp>
        <p:nvSpPr>
          <p:cNvPr name="Freeform 15" id="15"/>
          <p:cNvSpPr/>
          <p:nvPr/>
        </p:nvSpPr>
        <p:spPr>
          <a:xfrm flipH="false" flipV="false" rot="0">
            <a:off x="14895851" y="0"/>
            <a:ext cx="3392149" cy="3392149"/>
          </a:xfrm>
          <a:custGeom>
            <a:avLst/>
            <a:gdLst/>
            <a:ahLst/>
            <a:cxnLst/>
            <a:rect r="r" b="b" t="t" l="l"/>
            <a:pathLst>
              <a:path h="3392149" w="3392149">
                <a:moveTo>
                  <a:pt x="0" y="0"/>
                </a:moveTo>
                <a:lnTo>
                  <a:pt x="3392149" y="0"/>
                </a:lnTo>
                <a:lnTo>
                  <a:pt x="3392149" y="3392149"/>
                </a:lnTo>
                <a:lnTo>
                  <a:pt x="0" y="339214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9F5F0"/>
        </a:solidFill>
      </p:bgPr>
    </p:bg>
    <p:spTree>
      <p:nvGrpSpPr>
        <p:cNvPr id="1" name=""/>
        <p:cNvGrpSpPr/>
        <p:nvPr/>
      </p:nvGrpSpPr>
      <p:grpSpPr>
        <a:xfrm>
          <a:off x="0" y="0"/>
          <a:ext cx="0" cy="0"/>
          <a:chOff x="0" y="0"/>
          <a:chExt cx="0" cy="0"/>
        </a:xfrm>
      </p:grpSpPr>
      <p:grpSp>
        <p:nvGrpSpPr>
          <p:cNvPr name="Group 2" id="2"/>
          <p:cNvGrpSpPr/>
          <p:nvPr/>
        </p:nvGrpSpPr>
        <p:grpSpPr>
          <a:xfrm rot="0">
            <a:off x="6980483" y="0"/>
            <a:ext cx="11307517" cy="10287000"/>
            <a:chOff x="0" y="0"/>
            <a:chExt cx="15076689" cy="13716000"/>
          </a:xfrm>
        </p:grpSpPr>
        <p:pic>
          <p:nvPicPr>
            <p:cNvPr name="Picture 3" id="3"/>
            <p:cNvPicPr>
              <a:picLocks noChangeAspect="true"/>
            </p:cNvPicPr>
            <p:nvPr/>
          </p:nvPicPr>
          <p:blipFill>
            <a:blip r:embed="rId2"/>
            <a:srcRect l="0" t="13622" r="0" b="13622"/>
            <a:stretch>
              <a:fillRect/>
            </a:stretch>
          </p:blipFill>
          <p:spPr>
            <a:xfrm flipH="false" flipV="false">
              <a:off x="0" y="0"/>
              <a:ext cx="15076689" cy="4487333"/>
            </a:xfrm>
            <a:prstGeom prst="rect">
              <a:avLst/>
            </a:prstGeom>
          </p:spPr>
        </p:pic>
        <p:pic>
          <p:nvPicPr>
            <p:cNvPr name="Picture 4" id="4"/>
            <p:cNvPicPr>
              <a:picLocks noChangeAspect="true"/>
            </p:cNvPicPr>
            <p:nvPr/>
          </p:nvPicPr>
          <p:blipFill>
            <a:blip r:embed="rId3"/>
            <a:srcRect l="0" t="13943" r="0" b="13943"/>
            <a:stretch>
              <a:fillRect/>
            </a:stretch>
          </p:blipFill>
          <p:spPr>
            <a:xfrm flipH="false" flipV="false">
              <a:off x="0" y="4614333"/>
              <a:ext cx="15076689" cy="4487333"/>
            </a:xfrm>
            <a:prstGeom prst="rect">
              <a:avLst/>
            </a:prstGeom>
          </p:spPr>
        </p:pic>
        <p:pic>
          <p:nvPicPr>
            <p:cNvPr name="Picture 5" id="5"/>
            <p:cNvPicPr>
              <a:picLocks noChangeAspect="true"/>
            </p:cNvPicPr>
            <p:nvPr/>
          </p:nvPicPr>
          <p:blipFill>
            <a:blip r:embed="rId4"/>
            <a:srcRect l="0" t="13943" r="0" b="13943"/>
            <a:stretch>
              <a:fillRect/>
            </a:stretch>
          </p:blipFill>
          <p:spPr>
            <a:xfrm flipH="false" flipV="false">
              <a:off x="0" y="9228667"/>
              <a:ext cx="15076689" cy="4487333"/>
            </a:xfrm>
            <a:prstGeom prst="rect">
              <a:avLst/>
            </a:prstGeom>
          </p:spPr>
        </p:pic>
      </p:grpSp>
      <p:sp>
        <p:nvSpPr>
          <p:cNvPr name="TextBox 6" id="6"/>
          <p:cNvSpPr txBox="true"/>
          <p:nvPr/>
        </p:nvSpPr>
        <p:spPr>
          <a:xfrm rot="0">
            <a:off x="115807" y="4665345"/>
            <a:ext cx="6864676" cy="1118235"/>
          </a:xfrm>
          <a:prstGeom prst="rect">
            <a:avLst/>
          </a:prstGeom>
        </p:spPr>
        <p:txBody>
          <a:bodyPr anchor="t" rtlCol="false" tIns="0" lIns="0" bIns="0" rIns="0">
            <a:spAutoFit/>
          </a:bodyPr>
          <a:lstStyle/>
          <a:p>
            <a:pPr algn="ctr">
              <a:lnSpc>
                <a:spcPts val="8400"/>
              </a:lnSpc>
            </a:pPr>
            <a:r>
              <a:rPr lang="en-US" sz="8400" i="true" spc="310">
                <a:solidFill>
                  <a:srgbClr val="A22C2C"/>
                </a:solidFill>
                <a:latin typeface="DM Serif Display Italics"/>
                <a:ea typeface="DM Serif Display Italics"/>
                <a:cs typeface="DM Serif Display Italics"/>
                <a:sym typeface="DM Serif Display Italics"/>
              </a:rPr>
              <a:t>Thank You</a:t>
            </a:r>
          </a:p>
        </p:txBody>
      </p:sp>
      <p:sp>
        <p:nvSpPr>
          <p:cNvPr name="Freeform 7" id="7"/>
          <p:cNvSpPr/>
          <p:nvPr/>
        </p:nvSpPr>
        <p:spPr>
          <a:xfrm flipH="false" flipV="false" rot="0">
            <a:off x="1607175" y="1028700"/>
            <a:ext cx="1324901" cy="1197025"/>
          </a:xfrm>
          <a:custGeom>
            <a:avLst/>
            <a:gdLst/>
            <a:ahLst/>
            <a:cxnLst/>
            <a:rect r="r" b="b" t="t" l="l"/>
            <a:pathLst>
              <a:path h="1197025" w="1324901">
                <a:moveTo>
                  <a:pt x="0" y="0"/>
                </a:moveTo>
                <a:lnTo>
                  <a:pt x="1324901" y="0"/>
                </a:lnTo>
                <a:lnTo>
                  <a:pt x="1324901" y="1197025"/>
                </a:lnTo>
                <a:lnTo>
                  <a:pt x="0" y="1197025"/>
                </a:lnTo>
                <a:lnTo>
                  <a:pt x="0" y="0"/>
                </a:lnTo>
                <a:close/>
              </a:path>
            </a:pathLst>
          </a:custGeom>
          <a:blipFill>
            <a:blip r:embed="rId5"/>
            <a:stretch>
              <a:fillRect l="0" t="0" r="0" b="-4041"/>
            </a:stretch>
          </a:blipFill>
        </p:spPr>
      </p:sp>
      <p:sp>
        <p:nvSpPr>
          <p:cNvPr name="Freeform 8" id="8"/>
          <p:cNvSpPr/>
          <p:nvPr/>
        </p:nvSpPr>
        <p:spPr>
          <a:xfrm flipH="false" flipV="false" rot="-10800000">
            <a:off x="70653" y="6894851"/>
            <a:ext cx="3392149" cy="3392149"/>
          </a:xfrm>
          <a:custGeom>
            <a:avLst/>
            <a:gdLst/>
            <a:ahLst/>
            <a:cxnLst/>
            <a:rect r="r" b="b" t="t" l="l"/>
            <a:pathLst>
              <a:path h="3392149" w="3392149">
                <a:moveTo>
                  <a:pt x="0" y="0"/>
                </a:moveTo>
                <a:lnTo>
                  <a:pt x="3392149" y="0"/>
                </a:lnTo>
                <a:lnTo>
                  <a:pt x="3392149" y="3392149"/>
                </a:lnTo>
                <a:lnTo>
                  <a:pt x="0" y="339214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5400000">
            <a:off x="70653" y="0"/>
            <a:ext cx="3655598" cy="3655598"/>
          </a:xfrm>
          <a:custGeom>
            <a:avLst/>
            <a:gdLst/>
            <a:ahLst/>
            <a:cxnLst/>
            <a:rect r="r" b="b" t="t" l="l"/>
            <a:pathLst>
              <a:path h="3655598" w="3655598">
                <a:moveTo>
                  <a:pt x="0" y="0"/>
                </a:moveTo>
                <a:lnTo>
                  <a:pt x="3655597" y="0"/>
                </a:lnTo>
                <a:lnTo>
                  <a:pt x="3655597" y="3655598"/>
                </a:lnTo>
                <a:lnTo>
                  <a:pt x="0" y="36555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DAGT0-wXdWI</dc:identifier>
  <dcterms:modified xsi:type="dcterms:W3CDTF">2011-08-01T06:04:30Z</dcterms:modified>
  <cp:revision>1</cp:revision>
  <dc:title>Aggarwal Matrimonial Services in Delhi</dc:title>
</cp:coreProperties>
</file>