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League Spartan" charset="1" panose="00000800000000000000"/>
      <p:regular r:id="rId9"/>
    </p:embeddedFont>
    <p:embeddedFont>
      <p:font typeface="Quando" charset="1" panose="02020603060000060704"/>
      <p:regular r:id="rId10"/>
    </p:embeddedFont>
    <p:embeddedFont>
      <p:font typeface="Lora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7.jpeg" Type="http://schemas.openxmlformats.org/officeDocument/2006/relationships/image"/><Relationship Id="rId5" Target="../media/image4.png" Type="http://schemas.openxmlformats.org/officeDocument/2006/relationships/image"/><Relationship Id="rId6" Target="https://www.pojfurniture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9.jpeg" Type="http://schemas.openxmlformats.org/officeDocument/2006/relationships/image"/><Relationship Id="rId4" Target="../media/image10.jpeg" Type="http://schemas.openxmlformats.org/officeDocument/2006/relationships/image"/><Relationship Id="rId5" Target="../media/image11.jpeg" Type="http://schemas.openxmlformats.org/officeDocument/2006/relationships/image"/><Relationship Id="rId6" Target="../media/image4.png" Type="http://schemas.openxmlformats.org/officeDocument/2006/relationships/image"/><Relationship Id="rId7" Target="../media/image1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DFD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9501" r="0" b="19501"/>
            <a:stretch>
              <a:fillRect/>
            </a:stretch>
          </p:blipFill>
          <p:spPr>
            <a:xfrm flipH="false" flipV="false">
              <a:off x="0" y="0"/>
              <a:ext cx="24384000" cy="9059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9341" r="0" b="19341"/>
            <a:stretch>
              <a:fillRect/>
            </a:stretch>
          </p:blipFill>
          <p:spPr>
            <a:xfrm flipH="false" flipV="false">
              <a:off x="0" y="9186333"/>
              <a:ext cx="12128500" cy="4529667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9341" r="0" b="19341"/>
            <a:stretch>
              <a:fillRect/>
            </a:stretch>
          </p:blipFill>
          <p:spPr>
            <a:xfrm flipH="false" flipV="false">
              <a:off x="12255500" y="9186333"/>
              <a:ext cx="12128500" cy="4529667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990979" y="970000"/>
            <a:ext cx="16268321" cy="963739"/>
            <a:chOff x="0" y="0"/>
            <a:chExt cx="21183803" cy="12549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183803" cy="1254933"/>
            </a:xfrm>
            <a:custGeom>
              <a:avLst/>
              <a:gdLst/>
              <a:ahLst/>
              <a:cxnLst/>
              <a:rect r="r" b="b" t="t" l="l"/>
              <a:pathLst>
                <a:path h="1254933" w="21183803">
                  <a:moveTo>
                    <a:pt x="0" y="0"/>
                  </a:moveTo>
                  <a:lnTo>
                    <a:pt x="21183803" y="0"/>
                  </a:lnTo>
                  <a:lnTo>
                    <a:pt x="21183803" y="1254933"/>
                  </a:lnTo>
                  <a:lnTo>
                    <a:pt x="0" y="1254933"/>
                  </a:lnTo>
                  <a:close/>
                </a:path>
              </a:pathLst>
            </a:custGeom>
            <a:solidFill>
              <a:srgbClr val="FDFEFD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183803" cy="12930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9" id="9"/>
          <p:cNvSpPr/>
          <p:nvPr/>
        </p:nvSpPr>
        <p:spPr>
          <a:xfrm>
            <a:off x="990979" y="1933739"/>
            <a:ext cx="16230600" cy="0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 flipV="true">
            <a:off x="1028700" y="970000"/>
            <a:ext cx="10685149" cy="14118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794948" y="1007931"/>
            <a:ext cx="11032075" cy="1613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3500" spc="668">
                <a:solidFill>
                  <a:srgbClr val="FE030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POJ FURNITURE</a:t>
            </a:r>
          </a:p>
          <a:p>
            <a:pPr algn="ctr">
              <a:lnSpc>
                <a:spcPts val="6720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264197" y="8556253"/>
            <a:ext cx="5158636" cy="4234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5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DFD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32110" t="0" r="32110" b="0"/>
            <a:stretch>
              <a:fillRect/>
            </a:stretch>
          </p:blipFill>
          <p:spPr>
            <a:xfrm flipH="false" flipV="false">
              <a:off x="0" y="0"/>
              <a:ext cx="8043333" cy="137160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32110" t="0" r="32110" b="0"/>
            <a:stretch>
              <a:fillRect/>
            </a:stretch>
          </p:blipFill>
          <p:spPr>
            <a:xfrm flipH="false" flipV="false">
              <a:off x="8170333" y="0"/>
              <a:ext cx="8043333" cy="137160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30861" t="0" r="30861" b="0"/>
            <a:stretch>
              <a:fillRect/>
            </a:stretch>
          </p:blipFill>
          <p:spPr>
            <a:xfrm flipH="false" flipV="false">
              <a:off x="16340667" y="0"/>
              <a:ext cx="8043333" cy="137160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575025" y="7653077"/>
            <a:ext cx="11137951" cy="2633923"/>
            <a:chOff x="0" y="0"/>
            <a:chExt cx="2933452" cy="69370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933452" cy="693708"/>
            </a:xfrm>
            <a:custGeom>
              <a:avLst/>
              <a:gdLst/>
              <a:ahLst/>
              <a:cxnLst/>
              <a:rect r="r" b="b" t="t" l="l"/>
              <a:pathLst>
                <a:path h="693708" w="2933452">
                  <a:moveTo>
                    <a:pt x="0" y="0"/>
                  </a:moveTo>
                  <a:lnTo>
                    <a:pt x="2933452" y="0"/>
                  </a:lnTo>
                  <a:lnTo>
                    <a:pt x="2933452" y="693708"/>
                  </a:lnTo>
                  <a:lnTo>
                    <a:pt x="0" y="693708"/>
                  </a:lnTo>
                  <a:close/>
                </a:path>
              </a:pathLst>
            </a:custGeom>
            <a:solidFill>
              <a:srgbClr val="FDFEF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933452" cy="731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369049" y="7831698"/>
            <a:ext cx="7549902" cy="6299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 u="sng">
                <a:solidFill>
                  <a:srgbClr val="C80404"/>
                </a:solidFill>
                <a:latin typeface="Quando"/>
                <a:ea typeface="Quando"/>
                <a:cs typeface="Quando"/>
                <a:sym typeface="Quando"/>
                <a:hlinkClick r:id="rId6" tooltip="https://www.pojfurniture.com"/>
              </a:rPr>
              <a:t>Buy Wooden Furniture Online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575025" y="8680133"/>
            <a:ext cx="11137951" cy="1108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C80404"/>
                </a:solidFill>
                <a:latin typeface="Quando"/>
                <a:ea typeface="Quando"/>
                <a:cs typeface="Quando"/>
                <a:sym typeface="Quando"/>
              </a:rPr>
              <a:t>POJ Furniture specializes in premium wooden furniture, home decor, and accessories, offering stylish, functional designs with free shipping and flexible payment options.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E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90979" y="2244441"/>
            <a:ext cx="6585192" cy="6638491"/>
            <a:chOff x="0" y="0"/>
            <a:chExt cx="8780255" cy="885132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3101" t="0" r="23101" b="0"/>
            <a:stretch>
              <a:fillRect/>
            </a:stretch>
          </p:blipFill>
          <p:spPr>
            <a:xfrm flipH="false" flipV="false">
              <a:off x="0" y="0"/>
              <a:ext cx="8780255" cy="5816214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4613" t="0" r="4613" b="0"/>
            <a:stretch>
              <a:fillRect/>
            </a:stretch>
          </p:blipFill>
          <p:spPr>
            <a:xfrm flipH="false" flipV="false">
              <a:off x="0" y="5943214"/>
              <a:ext cx="4326628" cy="2908107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4613" t="0" r="4613" b="0"/>
            <a:stretch>
              <a:fillRect/>
            </a:stretch>
          </p:blipFill>
          <p:spPr>
            <a:xfrm flipH="false" flipV="false">
              <a:off x="4453628" y="5943214"/>
              <a:ext cx="4326628" cy="2908107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12457662" y="2114968"/>
            <a:ext cx="4801638" cy="6661936"/>
            <a:chOff x="0" y="0"/>
            <a:chExt cx="6402184" cy="8882581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5"/>
            <a:srcRect l="29491" t="0" r="29491" b="0"/>
            <a:stretch>
              <a:fillRect/>
            </a:stretch>
          </p:blipFill>
          <p:spPr>
            <a:xfrm flipH="false" flipV="false">
              <a:off x="0" y="0"/>
              <a:ext cx="6402184" cy="8882581"/>
            </a:xfrm>
            <a:prstGeom prst="rect">
              <a:avLst/>
            </a:prstGeom>
          </p:spPr>
        </p:pic>
      </p:grpSp>
      <p:grpSp>
        <p:nvGrpSpPr>
          <p:cNvPr name="Group 8" id="8"/>
          <p:cNvGrpSpPr/>
          <p:nvPr/>
        </p:nvGrpSpPr>
        <p:grpSpPr>
          <a:xfrm rot="0">
            <a:off x="1028700" y="1044687"/>
            <a:ext cx="16230600" cy="701184"/>
            <a:chOff x="0" y="0"/>
            <a:chExt cx="21134684" cy="91304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134684" cy="913047"/>
            </a:xfrm>
            <a:custGeom>
              <a:avLst/>
              <a:gdLst/>
              <a:ahLst/>
              <a:cxnLst/>
              <a:rect r="r" b="b" t="t" l="l"/>
              <a:pathLst>
                <a:path h="913047" w="21134684">
                  <a:moveTo>
                    <a:pt x="0" y="0"/>
                  </a:moveTo>
                  <a:lnTo>
                    <a:pt x="21134684" y="0"/>
                  </a:lnTo>
                  <a:lnTo>
                    <a:pt x="21134684" y="913047"/>
                  </a:lnTo>
                  <a:lnTo>
                    <a:pt x="0" y="913047"/>
                  </a:lnTo>
                  <a:close/>
                </a:path>
              </a:pathLst>
            </a:custGeom>
            <a:solidFill>
              <a:srgbClr val="FDFEFD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134684" cy="95114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11" id="11"/>
          <p:cNvSpPr/>
          <p:nvPr/>
        </p:nvSpPr>
        <p:spPr>
          <a:xfrm>
            <a:off x="1028700" y="9135344"/>
            <a:ext cx="16230600" cy="0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 rot="0">
            <a:off x="1028700" y="1751200"/>
            <a:ext cx="16230600" cy="0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3" id="13"/>
          <p:cNvSpPr/>
          <p:nvPr/>
        </p:nvSpPr>
        <p:spPr>
          <a:xfrm rot="0">
            <a:off x="1028700" y="1028700"/>
            <a:ext cx="16230600" cy="0"/>
          </a:xfrm>
          <a:prstGeom prst="line">
            <a:avLst/>
          </a:prstGeom>
          <a:ln cap="flat" w="9525">
            <a:solidFill>
              <a:srgbClr val="FE030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8170910" y="2295591"/>
            <a:ext cx="3692011" cy="3268095"/>
            <a:chOff x="0" y="0"/>
            <a:chExt cx="571989" cy="50631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71989" cy="506314"/>
            </a:xfrm>
            <a:custGeom>
              <a:avLst/>
              <a:gdLst/>
              <a:ahLst/>
              <a:cxnLst/>
              <a:rect r="r" b="b" t="t" l="l"/>
              <a:pathLst>
                <a:path h="506314" w="571989">
                  <a:moveTo>
                    <a:pt x="0" y="0"/>
                  </a:moveTo>
                  <a:lnTo>
                    <a:pt x="571989" y="0"/>
                  </a:lnTo>
                  <a:lnTo>
                    <a:pt x="571989" y="506314"/>
                  </a:lnTo>
                  <a:lnTo>
                    <a:pt x="0" y="506314"/>
                  </a:lnTo>
                  <a:close/>
                </a:path>
              </a:pathLst>
            </a:custGeom>
            <a:blipFill>
              <a:blip r:embed="rId7"/>
              <a:stretch>
                <a:fillRect l="-22541" t="0" r="-22541" b="0"/>
              </a:stretch>
            </a:blip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827943" y="6306636"/>
            <a:ext cx="4377947" cy="1995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10"/>
              </a:lnSpc>
            </a:pPr>
            <a:r>
              <a:rPr lang="en-US" sz="8183">
                <a:solidFill>
                  <a:srgbClr val="C80404"/>
                </a:solidFill>
                <a:latin typeface="Quando"/>
                <a:ea typeface="Quando"/>
                <a:cs typeface="Quando"/>
                <a:sym typeface="Quando"/>
              </a:rPr>
              <a:t>Thank </a:t>
            </a:r>
          </a:p>
          <a:p>
            <a:pPr algn="ctr">
              <a:lnSpc>
                <a:spcPts val="7610"/>
              </a:lnSpc>
            </a:pPr>
            <a:r>
              <a:rPr lang="en-US" sz="8183">
                <a:solidFill>
                  <a:srgbClr val="C80404"/>
                </a:solidFill>
                <a:latin typeface="Quando"/>
                <a:ea typeface="Quando"/>
                <a:cs typeface="Quando"/>
                <a:sym typeface="Quando"/>
              </a:rPr>
              <a:t>You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757855" y="893333"/>
            <a:ext cx="5882594" cy="7657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0"/>
              </a:lnSpc>
            </a:pPr>
            <a:r>
              <a:rPr lang="en-US" sz="3500" spc="668">
                <a:solidFill>
                  <a:srgbClr val="FE030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POJ FURNITURE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202696" y="9321082"/>
            <a:ext cx="6992987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Visit - https://www.pojfurniture.com/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DAGPCKn-o-M</dc:identifier>
  <dcterms:modified xsi:type="dcterms:W3CDTF">2011-08-01T06:04:30Z</dcterms:modified>
  <cp:revision>1</cp:revision>
  <dc:title>Buy Wooden Furniture Online</dc:title>
</cp:coreProperties>
</file>