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DM Serif Display" charset="1" panose="00000000000000000000"/>
      <p:regular r:id="rId10"/>
    </p:embeddedFont>
    <p:embeddedFont>
      <p:font typeface="Nunito Bold" charset="1" panose="00000800000000000000"/>
      <p:regular r:id="rId11"/>
    </p:embeddedFont>
    <p:embeddedFont>
      <p:font typeface="Canva Sans Bold" charset="1" panose="020B0803030501040103"/>
      <p:regular r:id="rId12"/>
    </p:embeddedFont>
    <p:embeddedFont>
      <p:font typeface="Glacial Indifference" charset="1" panose="000000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travipro.com/travel-internet-marketing-company.html"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ailto:info@travipro.com" TargetMode="External" Type="http://schemas.openxmlformats.org/officeDocument/2006/relationships/hyperlink"/><Relationship Id="rId4" Target="../media/image1.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BEBEB"/>
        </a:solidFill>
      </p:bgPr>
    </p:bg>
    <p:spTree>
      <p:nvGrpSpPr>
        <p:cNvPr id="1" name=""/>
        <p:cNvGrpSpPr/>
        <p:nvPr/>
      </p:nvGrpSpPr>
      <p:grpSpPr>
        <a:xfrm>
          <a:off x="0" y="0"/>
          <a:ext cx="0" cy="0"/>
          <a:chOff x="0" y="0"/>
          <a:chExt cx="0" cy="0"/>
        </a:xfrm>
      </p:grpSpPr>
      <p:sp>
        <p:nvSpPr>
          <p:cNvPr name="AutoShape 2" id="2"/>
          <p:cNvSpPr/>
          <p:nvPr/>
        </p:nvSpPr>
        <p:spPr>
          <a:xfrm rot="0">
            <a:off x="10157401" y="9258300"/>
            <a:ext cx="8130599" cy="0"/>
          </a:xfrm>
          <a:prstGeom prst="line">
            <a:avLst/>
          </a:prstGeom>
          <a:ln cap="flat" w="9525">
            <a:solidFill>
              <a:srgbClr val="EBEBEB"/>
            </a:solidFill>
            <a:prstDash val="solid"/>
            <a:headEnd type="none" len="sm" w="sm"/>
            <a:tailEnd type="none" len="sm" w="sm"/>
          </a:ln>
        </p:spPr>
      </p:sp>
      <p:sp>
        <p:nvSpPr>
          <p:cNvPr name="Freeform 3" id="3"/>
          <p:cNvSpPr/>
          <p:nvPr/>
        </p:nvSpPr>
        <p:spPr>
          <a:xfrm flipH="false" flipV="false" rot="0">
            <a:off x="876300" y="229334"/>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sp>
        <p:nvSpPr>
          <p:cNvPr name="Freeform 4" id="4"/>
          <p:cNvSpPr/>
          <p:nvPr/>
        </p:nvSpPr>
        <p:spPr>
          <a:xfrm flipH="false" flipV="false" rot="0">
            <a:off x="3066463" y="0"/>
            <a:ext cx="12536150" cy="7772669"/>
          </a:xfrm>
          <a:custGeom>
            <a:avLst/>
            <a:gdLst/>
            <a:ahLst/>
            <a:cxnLst/>
            <a:rect r="r" b="b" t="t" l="l"/>
            <a:pathLst>
              <a:path h="7772669" w="12536150">
                <a:moveTo>
                  <a:pt x="0" y="0"/>
                </a:moveTo>
                <a:lnTo>
                  <a:pt x="12536150" y="0"/>
                </a:lnTo>
                <a:lnTo>
                  <a:pt x="12536150" y="7772669"/>
                </a:lnTo>
                <a:lnTo>
                  <a:pt x="0" y="7772669"/>
                </a:lnTo>
                <a:lnTo>
                  <a:pt x="0" y="0"/>
                </a:lnTo>
                <a:close/>
              </a:path>
            </a:pathLst>
          </a:custGeom>
          <a:blipFill>
            <a:blip r:embed="rId3"/>
            <a:stretch>
              <a:fillRect l="0" t="-4664" r="0" b="-14917"/>
            </a:stretch>
          </a:blipFill>
        </p:spPr>
      </p:sp>
      <p:sp>
        <p:nvSpPr>
          <p:cNvPr name="TextBox 5" id="5"/>
          <p:cNvSpPr txBox="true"/>
          <p:nvPr/>
        </p:nvSpPr>
        <p:spPr>
          <a:xfrm rot="0">
            <a:off x="1517297" y="8193214"/>
            <a:ext cx="15988194" cy="1435117"/>
          </a:xfrm>
          <a:prstGeom prst="rect">
            <a:avLst/>
          </a:prstGeom>
        </p:spPr>
        <p:txBody>
          <a:bodyPr anchor="t" rtlCol="false" tIns="0" lIns="0" bIns="0" rIns="0">
            <a:spAutoFit/>
          </a:bodyPr>
          <a:lstStyle/>
          <a:p>
            <a:pPr algn="ctr">
              <a:lnSpc>
                <a:spcPts val="5500"/>
              </a:lnSpc>
            </a:pPr>
            <a:r>
              <a:rPr lang="en-US" sz="5500" u="sng">
                <a:solidFill>
                  <a:srgbClr val="2D2D2D"/>
                </a:solidFill>
                <a:latin typeface="DM Serif Display"/>
                <a:ea typeface="DM Serif Display"/>
                <a:cs typeface="DM Serif Display"/>
                <a:sym typeface="DM Serif Display"/>
                <a:hlinkClick r:id="rId4" tooltip="https://www.travipro.com/travel-internet-marketing-company.html"/>
              </a:rPr>
              <a:t>Travel Website Promotions</a:t>
            </a:r>
          </a:p>
          <a:p>
            <a:pPr algn="ctr">
              <a:lnSpc>
                <a:spcPts val="5500"/>
              </a:lnSpc>
            </a:pPr>
          </a:p>
        </p:txBody>
      </p:sp>
      <p:sp>
        <p:nvSpPr>
          <p:cNvPr name="TextBox 6" id="6"/>
          <p:cNvSpPr txBox="true"/>
          <p:nvPr/>
        </p:nvSpPr>
        <p:spPr>
          <a:xfrm rot="0">
            <a:off x="5890715" y="9171130"/>
            <a:ext cx="5913783" cy="755016"/>
          </a:xfrm>
          <a:prstGeom prst="rect">
            <a:avLst/>
          </a:prstGeom>
        </p:spPr>
        <p:txBody>
          <a:bodyPr anchor="t" rtlCol="false" tIns="0" lIns="0" bIns="0" rIns="0">
            <a:spAutoFit/>
          </a:bodyPr>
          <a:lstStyle/>
          <a:p>
            <a:pPr algn="ctr">
              <a:lnSpc>
                <a:spcPts val="6159"/>
              </a:lnSpc>
            </a:pPr>
            <a:r>
              <a:rPr lang="en-US" b="true" sz="4399">
                <a:solidFill>
                  <a:srgbClr val="F7B714"/>
                </a:solidFill>
                <a:latin typeface="Nunito Bold"/>
                <a:ea typeface="Nunito Bold"/>
                <a:cs typeface="Nunito Bold"/>
                <a:sym typeface="Nunito Bold"/>
              </a:rPr>
              <a:t>By Travipro</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BEBEBE"/>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grpSp>
        <p:nvGrpSpPr>
          <p:cNvPr name="Group 3" id="3"/>
          <p:cNvGrpSpPr/>
          <p:nvPr/>
        </p:nvGrpSpPr>
        <p:grpSpPr>
          <a:xfrm rot="0">
            <a:off x="1028700" y="1832046"/>
            <a:ext cx="15875784" cy="6437123"/>
            <a:chOff x="0" y="0"/>
            <a:chExt cx="4181277" cy="1695374"/>
          </a:xfrm>
        </p:grpSpPr>
        <p:sp>
          <p:nvSpPr>
            <p:cNvPr name="Freeform 4" id="4"/>
            <p:cNvSpPr/>
            <p:nvPr/>
          </p:nvSpPr>
          <p:spPr>
            <a:xfrm flipH="false" flipV="false" rot="0">
              <a:off x="0" y="0"/>
              <a:ext cx="4181277" cy="1695374"/>
            </a:xfrm>
            <a:custGeom>
              <a:avLst/>
              <a:gdLst/>
              <a:ahLst/>
              <a:cxnLst/>
              <a:rect r="r" b="b" t="t" l="l"/>
              <a:pathLst>
                <a:path h="1695374" w="4181277">
                  <a:moveTo>
                    <a:pt x="0" y="0"/>
                  </a:moveTo>
                  <a:lnTo>
                    <a:pt x="4181277" y="0"/>
                  </a:lnTo>
                  <a:lnTo>
                    <a:pt x="4181277" y="1695374"/>
                  </a:lnTo>
                  <a:lnTo>
                    <a:pt x="0" y="1695374"/>
                  </a:lnTo>
                  <a:close/>
                </a:path>
              </a:pathLst>
            </a:custGeom>
            <a:solidFill>
              <a:srgbClr val="F7B714"/>
            </a:solidFill>
          </p:spPr>
        </p:sp>
        <p:sp>
          <p:nvSpPr>
            <p:cNvPr name="TextBox 5" id="5"/>
            <p:cNvSpPr txBox="true"/>
            <p:nvPr/>
          </p:nvSpPr>
          <p:spPr>
            <a:xfrm>
              <a:off x="0" y="-57150"/>
              <a:ext cx="4181277" cy="1752524"/>
            </a:xfrm>
            <a:prstGeom prst="rect">
              <a:avLst/>
            </a:prstGeom>
          </p:spPr>
          <p:txBody>
            <a:bodyPr anchor="ctr" rtlCol="false" tIns="50800" lIns="50800" bIns="50800" rIns="50800"/>
            <a:lstStyle/>
            <a:p>
              <a:pPr algn="ctr">
                <a:lnSpc>
                  <a:spcPts val="3500"/>
                </a:lnSpc>
              </a:pPr>
            </a:p>
          </p:txBody>
        </p:sp>
      </p:grpSp>
      <p:sp>
        <p:nvSpPr>
          <p:cNvPr name="TextBox 6" id="6"/>
          <p:cNvSpPr txBox="true"/>
          <p:nvPr/>
        </p:nvSpPr>
        <p:spPr>
          <a:xfrm rot="0">
            <a:off x="3634650" y="7062563"/>
            <a:ext cx="10265362" cy="372744"/>
          </a:xfrm>
          <a:prstGeom prst="rect">
            <a:avLst/>
          </a:prstGeom>
        </p:spPr>
        <p:txBody>
          <a:bodyPr anchor="t" rtlCol="false" tIns="0" lIns="0" bIns="0" rIns="0">
            <a:spAutoFit/>
          </a:bodyPr>
          <a:lstStyle/>
          <a:p>
            <a:pPr algn="ctr">
              <a:lnSpc>
                <a:spcPts val="3080"/>
              </a:lnSpc>
            </a:pPr>
            <a:r>
              <a:rPr lang="en-US" sz="2200" b="true">
                <a:solidFill>
                  <a:srgbClr val="2D2D2D"/>
                </a:solidFill>
                <a:latin typeface="Canva Sans Bold"/>
                <a:ea typeface="Canva Sans Bold"/>
                <a:cs typeface="Canva Sans Bold"/>
                <a:sym typeface="Canva Sans Bold"/>
              </a:rPr>
              <a:t>Visit - https://www.travipro.com/travel-internet-marketing-company.html</a:t>
            </a:r>
          </a:p>
        </p:txBody>
      </p:sp>
      <p:sp>
        <p:nvSpPr>
          <p:cNvPr name="TextBox 7" id="7"/>
          <p:cNvSpPr txBox="true"/>
          <p:nvPr/>
        </p:nvSpPr>
        <p:spPr>
          <a:xfrm rot="0">
            <a:off x="1402214" y="2810285"/>
            <a:ext cx="15128755" cy="4457700"/>
          </a:xfrm>
          <a:prstGeom prst="rect">
            <a:avLst/>
          </a:prstGeom>
        </p:spPr>
        <p:txBody>
          <a:bodyPr anchor="t" rtlCol="false" tIns="0" lIns="0" bIns="0" rIns="0">
            <a:spAutoFit/>
          </a:bodyPr>
          <a:lstStyle/>
          <a:p>
            <a:pPr algn="just">
              <a:lnSpc>
                <a:spcPts val="4499"/>
              </a:lnSpc>
            </a:pPr>
            <a:r>
              <a:rPr lang="en-US" sz="2999" b="true">
                <a:solidFill>
                  <a:srgbClr val="2D2D2D"/>
                </a:solidFill>
                <a:latin typeface="Nunito Bold"/>
                <a:ea typeface="Nunito Bold"/>
                <a:cs typeface="Nunito Bold"/>
                <a:sym typeface="Nunito Bold"/>
              </a:rPr>
              <a:t>Travel website promotions are essential for enhancing online visibility and attracting more customers. Travipro specializes in crafting tailored marketing strategies, including SEO, social media campaigns, and content optimization, to drive traffic and boost conversions. With their expertise, travel businesses can effectively promote their services, ensuring better engagement and increased bookings. Trust Travipro to elevate your travel website’s presence and maximize its potential in the competitive online travel industry.</a:t>
            </a:r>
          </a:p>
          <a:p>
            <a:pPr algn="just">
              <a:lnSpc>
                <a:spcPts val="4499"/>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BEBEB"/>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5143500"/>
            <a:chOff x="0" y="0"/>
            <a:chExt cx="6186311" cy="1739900"/>
          </a:xfrm>
        </p:grpSpPr>
        <p:sp>
          <p:nvSpPr>
            <p:cNvPr name="Freeform 3" id="3"/>
            <p:cNvSpPr/>
            <p:nvPr/>
          </p:nvSpPr>
          <p:spPr>
            <a:xfrm flipH="false" flipV="false" rot="0">
              <a:off x="0" y="0"/>
              <a:ext cx="6186311" cy="1739900"/>
            </a:xfrm>
            <a:custGeom>
              <a:avLst/>
              <a:gdLst/>
              <a:ahLst/>
              <a:cxnLst/>
              <a:rect r="r" b="b" t="t" l="l"/>
              <a:pathLst>
                <a:path h="1739900" w="6186311">
                  <a:moveTo>
                    <a:pt x="0" y="0"/>
                  </a:moveTo>
                  <a:lnTo>
                    <a:pt x="6186311" y="0"/>
                  </a:lnTo>
                  <a:lnTo>
                    <a:pt x="6186311" y="1739900"/>
                  </a:lnTo>
                  <a:lnTo>
                    <a:pt x="0" y="1739900"/>
                  </a:lnTo>
                  <a:close/>
                </a:path>
              </a:pathLst>
            </a:custGeom>
            <a:solidFill>
              <a:srgbClr val="BEBEBE"/>
            </a:solidFill>
          </p:spPr>
        </p:sp>
      </p:grpSp>
      <p:grpSp>
        <p:nvGrpSpPr>
          <p:cNvPr name="Group 4" id="4"/>
          <p:cNvGrpSpPr/>
          <p:nvPr/>
        </p:nvGrpSpPr>
        <p:grpSpPr>
          <a:xfrm rot="0">
            <a:off x="0" y="40740"/>
            <a:ext cx="18288000" cy="10246260"/>
            <a:chOff x="0" y="0"/>
            <a:chExt cx="2833290" cy="1587414"/>
          </a:xfrm>
        </p:grpSpPr>
        <p:sp>
          <p:nvSpPr>
            <p:cNvPr name="Freeform 5" id="5"/>
            <p:cNvSpPr/>
            <p:nvPr/>
          </p:nvSpPr>
          <p:spPr>
            <a:xfrm flipH="false" flipV="false" rot="0">
              <a:off x="0" y="0"/>
              <a:ext cx="2833290" cy="1587414"/>
            </a:xfrm>
            <a:custGeom>
              <a:avLst/>
              <a:gdLst/>
              <a:ahLst/>
              <a:cxnLst/>
              <a:rect r="r" b="b" t="t" l="l"/>
              <a:pathLst>
                <a:path h="1587414" w="2833290">
                  <a:moveTo>
                    <a:pt x="0" y="0"/>
                  </a:moveTo>
                  <a:lnTo>
                    <a:pt x="2833290" y="0"/>
                  </a:lnTo>
                  <a:lnTo>
                    <a:pt x="2833290" y="1587414"/>
                  </a:lnTo>
                  <a:lnTo>
                    <a:pt x="0" y="1587414"/>
                  </a:lnTo>
                  <a:close/>
                </a:path>
              </a:pathLst>
            </a:custGeom>
            <a:blipFill>
              <a:blip r:embed="rId2">
                <a:alphaModFix amt="34000"/>
              </a:blip>
              <a:stretch>
                <a:fillRect l="0" t="-16039" r="0" b="-16039"/>
              </a:stretch>
            </a:blipFill>
          </p:spPr>
        </p:sp>
      </p:grpSp>
      <p:sp>
        <p:nvSpPr>
          <p:cNvPr name="TextBox 6" id="6"/>
          <p:cNvSpPr txBox="true"/>
          <p:nvPr/>
        </p:nvSpPr>
        <p:spPr>
          <a:xfrm rot="0">
            <a:off x="5225343" y="6380162"/>
            <a:ext cx="6848808" cy="821055"/>
          </a:xfrm>
          <a:prstGeom prst="rect">
            <a:avLst/>
          </a:prstGeom>
        </p:spPr>
        <p:txBody>
          <a:bodyPr anchor="t" rtlCol="false" tIns="0" lIns="0" bIns="0" rIns="0">
            <a:spAutoFit/>
          </a:bodyPr>
          <a:lstStyle/>
          <a:p>
            <a:pPr algn="ctr">
              <a:lnSpc>
                <a:spcPts val="6719"/>
              </a:lnSpc>
            </a:pPr>
            <a:r>
              <a:rPr lang="en-US" sz="4800">
                <a:solidFill>
                  <a:srgbClr val="000000"/>
                </a:solidFill>
                <a:latin typeface="DM Serif Display"/>
                <a:ea typeface="DM Serif Display"/>
                <a:cs typeface="DM Serif Display"/>
                <a:sym typeface="DM Serif Display"/>
              </a:rPr>
              <a:t>Address</a:t>
            </a:r>
          </a:p>
        </p:txBody>
      </p:sp>
      <p:sp>
        <p:nvSpPr>
          <p:cNvPr name="TextBox 7" id="7"/>
          <p:cNvSpPr txBox="true"/>
          <p:nvPr/>
        </p:nvSpPr>
        <p:spPr>
          <a:xfrm rot="0">
            <a:off x="2077512" y="7134542"/>
            <a:ext cx="14132976" cy="4180840"/>
          </a:xfrm>
          <a:prstGeom prst="rect">
            <a:avLst/>
          </a:prstGeom>
        </p:spPr>
        <p:txBody>
          <a:bodyPr anchor="t" rtlCol="false" tIns="0" lIns="0" bIns="0" rIns="0">
            <a:spAutoFit/>
          </a:bodyPr>
          <a:lstStyle/>
          <a:p>
            <a:pPr algn="ctr">
              <a:lnSpc>
                <a:spcPts val="4759"/>
              </a:lnSpc>
            </a:pPr>
            <a:r>
              <a:rPr lang="en-US" sz="3399">
                <a:solidFill>
                  <a:srgbClr val="2D2D2D"/>
                </a:solidFill>
                <a:latin typeface="Glacial Indifference"/>
                <a:ea typeface="Glacial Indifference"/>
                <a:cs typeface="Glacial Indifference"/>
                <a:sym typeface="Glacial Indifference"/>
              </a:rPr>
              <a:t>B-112, Sector-64 Noida - 201301, Uttar Pradesh</a:t>
            </a:r>
          </a:p>
          <a:p>
            <a:pPr algn="ctr">
              <a:lnSpc>
                <a:spcPts val="4759"/>
              </a:lnSpc>
            </a:pPr>
            <a:r>
              <a:rPr lang="en-US" sz="3399">
                <a:solidFill>
                  <a:srgbClr val="2D2D2D"/>
                </a:solidFill>
                <a:latin typeface="Glacial Indifference"/>
                <a:ea typeface="Glacial Indifference"/>
                <a:cs typeface="Glacial Indifference"/>
                <a:sym typeface="Glacial Indifference"/>
              </a:rPr>
              <a:t>Phone - +91 9560 433 318</a:t>
            </a:r>
          </a:p>
          <a:p>
            <a:pPr algn="ctr">
              <a:lnSpc>
                <a:spcPts val="4759"/>
              </a:lnSpc>
            </a:pPr>
            <a:r>
              <a:rPr lang="en-US" sz="3399">
                <a:solidFill>
                  <a:srgbClr val="2D2D2D"/>
                </a:solidFill>
                <a:latin typeface="Glacial Indifference"/>
                <a:ea typeface="Glacial Indifference"/>
                <a:cs typeface="Glacial Indifference"/>
                <a:sym typeface="Glacial Indifference"/>
              </a:rPr>
              <a:t>Email - </a:t>
            </a:r>
            <a:r>
              <a:rPr lang="en-US" sz="3399" u="sng">
                <a:solidFill>
                  <a:srgbClr val="2D2D2D"/>
                </a:solidFill>
                <a:latin typeface="Glacial Indifference"/>
                <a:ea typeface="Glacial Indifference"/>
                <a:cs typeface="Glacial Indifference"/>
                <a:sym typeface="Glacial Indifference"/>
                <a:hlinkClick r:id="rId3" tooltip="mailto:info@travipro.com"/>
              </a:rPr>
              <a:t>info@travipro.com</a:t>
            </a:r>
          </a:p>
          <a:p>
            <a:pPr algn="ctr">
              <a:lnSpc>
                <a:spcPts val="4759"/>
              </a:lnSpc>
            </a:pPr>
            <a:r>
              <a:rPr lang="en-US" sz="3399">
                <a:solidFill>
                  <a:srgbClr val="2D2D2D"/>
                </a:solidFill>
                <a:latin typeface="Glacial Indifference"/>
                <a:ea typeface="Glacial Indifference"/>
                <a:cs typeface="Glacial Indifference"/>
                <a:sym typeface="Glacial Indifference"/>
              </a:rPr>
              <a:t>Website </a:t>
            </a:r>
            <a:r>
              <a:rPr lang="en-US" sz="3399">
                <a:solidFill>
                  <a:srgbClr val="2D2D2D"/>
                </a:solidFill>
                <a:latin typeface="Glacial Indifference"/>
                <a:ea typeface="Glacial Indifference"/>
                <a:cs typeface="Glacial Indifference"/>
                <a:sym typeface="Glacial Indifference"/>
              </a:rPr>
              <a:t>- https://www.travipro.com/travel-internet-marketing-company.html</a:t>
            </a:r>
          </a:p>
          <a:p>
            <a:pPr algn="ctr">
              <a:lnSpc>
                <a:spcPts val="4759"/>
              </a:lnSpc>
            </a:pPr>
          </a:p>
          <a:p>
            <a:pPr algn="ctr">
              <a:lnSpc>
                <a:spcPts val="4759"/>
              </a:lnSpc>
            </a:pPr>
          </a:p>
        </p:txBody>
      </p:sp>
      <p:sp>
        <p:nvSpPr>
          <p:cNvPr name="Freeform 8" id="8"/>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4"/>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BEBEBE"/>
        </a:solidFill>
      </p:bgPr>
    </p:bg>
    <p:spTree>
      <p:nvGrpSpPr>
        <p:cNvPr id="1" name=""/>
        <p:cNvGrpSpPr/>
        <p:nvPr/>
      </p:nvGrpSpPr>
      <p:grpSpPr>
        <a:xfrm>
          <a:off x="0" y="0"/>
          <a:ext cx="0" cy="0"/>
          <a:chOff x="0" y="0"/>
          <a:chExt cx="0" cy="0"/>
        </a:xfrm>
      </p:grpSpPr>
      <p:sp>
        <p:nvSpPr>
          <p:cNvPr name="AutoShape 2" id="2"/>
          <p:cNvSpPr/>
          <p:nvPr/>
        </p:nvSpPr>
        <p:spPr>
          <a:xfrm rot="0">
            <a:off x="10157401" y="9258300"/>
            <a:ext cx="8130599" cy="0"/>
          </a:xfrm>
          <a:prstGeom prst="line">
            <a:avLst/>
          </a:prstGeom>
          <a:ln cap="flat" w="9525">
            <a:solidFill>
              <a:srgbClr val="EBEBEB"/>
            </a:solidFill>
            <a:prstDash val="solid"/>
            <a:headEnd type="none" len="sm" w="sm"/>
            <a:tailEnd type="none" len="sm" w="sm"/>
          </a:ln>
        </p:spPr>
      </p:sp>
      <p:sp>
        <p:nvSpPr>
          <p:cNvPr name="Freeform 3" id="3"/>
          <p:cNvSpPr/>
          <p:nvPr/>
        </p:nvSpPr>
        <p:spPr>
          <a:xfrm flipH="false" flipV="false" rot="0">
            <a:off x="1028700" y="629017"/>
            <a:ext cx="2832039" cy="799366"/>
          </a:xfrm>
          <a:custGeom>
            <a:avLst/>
            <a:gdLst/>
            <a:ahLst/>
            <a:cxnLst/>
            <a:rect r="r" b="b" t="t" l="l"/>
            <a:pathLst>
              <a:path h="799366" w="2832039">
                <a:moveTo>
                  <a:pt x="0" y="0"/>
                </a:moveTo>
                <a:lnTo>
                  <a:pt x="2832039" y="0"/>
                </a:lnTo>
                <a:lnTo>
                  <a:pt x="2832039" y="799366"/>
                </a:lnTo>
                <a:lnTo>
                  <a:pt x="0" y="799366"/>
                </a:lnTo>
                <a:lnTo>
                  <a:pt x="0" y="0"/>
                </a:lnTo>
                <a:close/>
              </a:path>
            </a:pathLst>
          </a:custGeom>
          <a:blipFill>
            <a:blip r:embed="rId2"/>
            <a:stretch>
              <a:fillRect l="0" t="0" r="0" b="0"/>
            </a:stretch>
          </a:blipFill>
        </p:spPr>
      </p:sp>
      <p:grpSp>
        <p:nvGrpSpPr>
          <p:cNvPr name="Group 4" id="4"/>
          <p:cNvGrpSpPr/>
          <p:nvPr/>
        </p:nvGrpSpPr>
        <p:grpSpPr>
          <a:xfrm rot="0">
            <a:off x="3860739" y="0"/>
            <a:ext cx="13778173" cy="10287000"/>
            <a:chOff x="0" y="0"/>
            <a:chExt cx="2134600" cy="1593725"/>
          </a:xfrm>
        </p:grpSpPr>
        <p:sp>
          <p:nvSpPr>
            <p:cNvPr name="Freeform 5" id="5"/>
            <p:cNvSpPr/>
            <p:nvPr/>
          </p:nvSpPr>
          <p:spPr>
            <a:xfrm flipH="false" flipV="false" rot="0">
              <a:off x="0" y="0"/>
              <a:ext cx="2134600" cy="1593725"/>
            </a:xfrm>
            <a:custGeom>
              <a:avLst/>
              <a:gdLst/>
              <a:ahLst/>
              <a:cxnLst/>
              <a:rect r="r" b="b" t="t" l="l"/>
              <a:pathLst>
                <a:path h="1593725" w="2134600">
                  <a:moveTo>
                    <a:pt x="0" y="0"/>
                  </a:moveTo>
                  <a:lnTo>
                    <a:pt x="2134600" y="0"/>
                  </a:lnTo>
                  <a:lnTo>
                    <a:pt x="2134600" y="1593725"/>
                  </a:lnTo>
                  <a:lnTo>
                    <a:pt x="0" y="1593725"/>
                  </a:lnTo>
                  <a:close/>
                </a:path>
              </a:pathLst>
            </a:custGeom>
            <a:blipFill>
              <a:blip r:embed="rId3">
                <a:alphaModFix amt="99000"/>
              </a:blip>
              <a:stretch>
                <a:fillRect l="-447" t="0" r="-447" b="0"/>
              </a:stretch>
            </a:blipFill>
          </p:spPr>
        </p:sp>
      </p:grpSp>
      <p:sp>
        <p:nvSpPr>
          <p:cNvPr name="TextBox 6" id="6"/>
          <p:cNvSpPr txBox="true"/>
          <p:nvPr/>
        </p:nvSpPr>
        <p:spPr>
          <a:xfrm rot="0">
            <a:off x="1028700" y="3874621"/>
            <a:ext cx="8115300" cy="3863974"/>
          </a:xfrm>
          <a:prstGeom prst="rect">
            <a:avLst/>
          </a:prstGeom>
        </p:spPr>
        <p:txBody>
          <a:bodyPr anchor="t" rtlCol="false" tIns="0" lIns="0" bIns="0" rIns="0">
            <a:spAutoFit/>
          </a:bodyPr>
          <a:lstStyle/>
          <a:p>
            <a:pPr algn="l">
              <a:lnSpc>
                <a:spcPts val="9999"/>
              </a:lnSpc>
            </a:pPr>
            <a:r>
              <a:rPr lang="en-US" sz="9999">
                <a:solidFill>
                  <a:srgbClr val="2D2D2D"/>
                </a:solidFill>
                <a:latin typeface="DM Serif Display"/>
                <a:ea typeface="DM Serif Display"/>
                <a:cs typeface="DM Serif Display"/>
                <a:sym typeface="DM Serif Display"/>
              </a:rPr>
              <a:t>Thank </a:t>
            </a:r>
          </a:p>
          <a:p>
            <a:pPr algn="l">
              <a:lnSpc>
                <a:spcPts val="9999"/>
              </a:lnSpc>
            </a:pPr>
            <a:r>
              <a:rPr lang="en-US" sz="9999">
                <a:solidFill>
                  <a:srgbClr val="F7B714"/>
                </a:solidFill>
                <a:latin typeface="DM Serif Display"/>
                <a:ea typeface="DM Serif Display"/>
                <a:cs typeface="DM Serif Display"/>
                <a:sym typeface="DM Serif Display"/>
              </a:rPr>
              <a:t>You</a:t>
            </a:r>
          </a:p>
          <a:p>
            <a:pPr algn="l">
              <a:lnSpc>
                <a:spcPts val="999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DAGPTw1NPiA</dc:identifier>
  <dcterms:modified xsi:type="dcterms:W3CDTF">2011-08-01T06:04:30Z</dcterms:modified>
  <cp:revision>1</cp:revision>
  <dc:title>Travel Website Promotions</dc:title>
</cp:coreProperties>
</file>