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imes New Roman" charset="1" panose="02030502070405020303"/>
      <p:regular r:id="rId10"/>
    </p:embeddedFont>
    <p:embeddedFont>
      <p:font typeface="Arapey" charset="1" panose="02000000000000000000"/>
      <p:regular r:id="rId11"/>
    </p:embeddedFont>
    <p:embeddedFont>
      <p:font typeface="Playfair Display Bold Italics" charset="1" panose="00000000000000000000"/>
      <p:regular r:id="rId12"/>
    </p:embeddedFont>
    <p:embeddedFont>
      <p:font typeface="Playfair Display" charset="1" panose="00000000000000000000"/>
      <p:regular r:id="rId13"/>
    </p:embeddedFont>
    <p:embeddedFont>
      <p:font typeface="Playfair Display Bold" charset="1" panose="00000000000000000000"/>
      <p:regular r:id="rId14"/>
    </p:embeddedFont>
    <p:embeddedFont>
      <p:font typeface="DM Serif Display Italics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https://siddhimatrimonials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1.jpeg" Type="http://schemas.openxmlformats.org/officeDocument/2006/relationships/image"/><Relationship Id="rId4" Target="../media/image2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jpeg" Type="http://schemas.openxmlformats.org/officeDocument/2006/relationships/image"/><Relationship Id="rId5" Target="../media/image2.jpeg" Type="http://schemas.openxmlformats.org/officeDocument/2006/relationships/image"/><Relationship Id="rId6" Target="../media/image3.jpeg" Type="http://schemas.openxmlformats.org/officeDocument/2006/relationships/image"/><Relationship Id="rId7" Target="../media/image1.jpeg" Type="http://schemas.openxmlformats.org/officeDocument/2006/relationships/image"/><Relationship Id="rId8" Target="../media/image4.png" Type="http://schemas.openxmlformats.org/officeDocument/2006/relationships/image"/><Relationship Id="rId9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jpeg" Type="http://schemas.openxmlformats.org/officeDocument/2006/relationships/image"/><Relationship Id="rId4" Target="../media/image2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044424" cy="10287000"/>
            <a:chOff x="0" y="0"/>
            <a:chExt cx="12059232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4520" r="0" b="4520"/>
            <a:stretch>
              <a:fillRect/>
            </a:stretch>
          </p:blipFill>
          <p:spPr>
            <a:xfrm flipH="false" flipV="false">
              <a:off x="0" y="0"/>
              <a:ext cx="12059232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4920" r="0" b="4920"/>
            <a:stretch>
              <a:fillRect/>
            </a:stretch>
          </p:blipFill>
          <p:spPr>
            <a:xfrm flipH="false" flipV="false">
              <a:off x="0" y="4614333"/>
              <a:ext cx="12059232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5032" r="0" b="5032"/>
            <a:stretch>
              <a:fillRect/>
            </a:stretch>
          </p:blipFill>
          <p:spPr>
            <a:xfrm flipH="false" flipV="false">
              <a:off x="0" y="9228667"/>
              <a:ext cx="12059232" cy="4487333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-22143" y="0"/>
            <a:ext cx="9166143" cy="10287000"/>
            <a:chOff x="0" y="0"/>
            <a:chExt cx="1705355" cy="191389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05355" cy="1913890"/>
            </a:xfrm>
            <a:custGeom>
              <a:avLst/>
              <a:gdLst/>
              <a:ahLst/>
              <a:cxnLst/>
              <a:rect r="r" b="b" t="t" l="l"/>
              <a:pathLst>
                <a:path h="1913890" w="1705355">
                  <a:moveTo>
                    <a:pt x="0" y="0"/>
                  </a:moveTo>
                  <a:lnTo>
                    <a:pt x="1705355" y="0"/>
                  </a:lnTo>
                  <a:lnTo>
                    <a:pt x="1705355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A22C2C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675651" y="1028700"/>
            <a:ext cx="1094362" cy="1028700"/>
          </a:xfrm>
          <a:custGeom>
            <a:avLst/>
            <a:gdLst/>
            <a:ahLst/>
            <a:cxnLst/>
            <a:rect r="r" b="b" t="t" l="l"/>
            <a:pathLst>
              <a:path h="1028700" w="1094362">
                <a:moveTo>
                  <a:pt x="0" y="0"/>
                </a:moveTo>
                <a:lnTo>
                  <a:pt x="1094362" y="0"/>
                </a:lnTo>
                <a:lnTo>
                  <a:pt x="109436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2000"/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0" y="0"/>
            <a:ext cx="3591970" cy="3591970"/>
          </a:xfrm>
          <a:custGeom>
            <a:avLst/>
            <a:gdLst/>
            <a:ahLst/>
            <a:cxnLst/>
            <a:rect r="r" b="b" t="t" l="l"/>
            <a:pathLst>
              <a:path h="3591970" w="3591970">
                <a:moveTo>
                  <a:pt x="0" y="0"/>
                </a:moveTo>
                <a:lnTo>
                  <a:pt x="3591970" y="0"/>
                </a:lnTo>
                <a:lnTo>
                  <a:pt x="3591970" y="3591970"/>
                </a:lnTo>
                <a:lnTo>
                  <a:pt x="0" y="35919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0" y="6596379"/>
            <a:ext cx="3591970" cy="3591970"/>
          </a:xfrm>
          <a:custGeom>
            <a:avLst/>
            <a:gdLst/>
            <a:ahLst/>
            <a:cxnLst/>
            <a:rect r="r" b="b" t="t" l="l"/>
            <a:pathLst>
              <a:path h="3591970" w="3591970">
                <a:moveTo>
                  <a:pt x="0" y="0"/>
                </a:moveTo>
                <a:lnTo>
                  <a:pt x="3591970" y="0"/>
                </a:lnTo>
                <a:lnTo>
                  <a:pt x="3591970" y="3591971"/>
                </a:lnTo>
                <a:lnTo>
                  <a:pt x="0" y="35919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36960" y="3789303"/>
            <a:ext cx="8395744" cy="19589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7000" spc="259" u="sng">
                <a:solidFill>
                  <a:srgbClr val="EBE1E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8" tooltip="https://siddhimatrimonials.com"/>
              </a:rPr>
              <a:t>Matrimonial Services in Delhi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36960" y="5909946"/>
            <a:ext cx="8115300" cy="457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EBE1E1"/>
                </a:solidFill>
                <a:latin typeface="Arapey"/>
                <a:ea typeface="Arapey"/>
                <a:cs typeface="Arapey"/>
                <a:sym typeface="Arapey"/>
              </a:rPr>
              <a:t>https://siddhimatrimonials.com/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22C2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450031"/>
            <a:chOff x="0" y="0"/>
            <a:chExt cx="24384000" cy="11266708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2327" r="0" b="22327"/>
            <a:stretch>
              <a:fillRect/>
            </a:stretch>
          </p:blipFill>
          <p:spPr>
            <a:xfrm flipH="false" flipV="false">
              <a:off x="0" y="0"/>
              <a:ext cx="24384000" cy="5569854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5459" t="0" r="5459" b="0"/>
            <a:stretch>
              <a:fillRect/>
            </a:stretch>
          </p:blipFill>
          <p:spPr>
            <a:xfrm flipH="false" flipV="false">
              <a:off x="0" y="5696854"/>
              <a:ext cx="12128500" cy="5569854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5063" t="0" r="5063" b="0"/>
            <a:stretch>
              <a:fillRect/>
            </a:stretch>
          </p:blipFill>
          <p:spPr>
            <a:xfrm flipH="false" flipV="false">
              <a:off x="12255500" y="5696854"/>
              <a:ext cx="12128500" cy="5569854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685090" y="915756"/>
            <a:ext cx="969881" cy="911688"/>
          </a:xfrm>
          <a:custGeom>
            <a:avLst/>
            <a:gdLst/>
            <a:ahLst/>
            <a:cxnLst/>
            <a:rect r="r" b="b" t="t" l="l"/>
            <a:pathLst>
              <a:path h="911688" w="969881">
                <a:moveTo>
                  <a:pt x="0" y="0"/>
                </a:moveTo>
                <a:lnTo>
                  <a:pt x="969881" y="0"/>
                </a:lnTo>
                <a:lnTo>
                  <a:pt x="969881" y="911688"/>
                </a:lnTo>
                <a:lnTo>
                  <a:pt x="0" y="9116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2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510455" y="8505825"/>
            <a:ext cx="13206666" cy="1581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i="true" b="true">
                <a:solidFill>
                  <a:srgbClr val="EBE1E1"/>
                </a:solidFill>
                <a:latin typeface="Playfair Display Bold Italics"/>
                <a:ea typeface="Playfair Display Bold Italics"/>
                <a:cs typeface="Playfair Display Bold Italics"/>
                <a:sym typeface="Playfair Display Bold Italics"/>
              </a:rPr>
              <a:t>Siddhi Matrimonials offers personalized matchmaking services, connecting individuals with compatible life partners for successful, fulfilling relationships.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-5400000">
            <a:off x="0" y="0"/>
            <a:ext cx="3690884" cy="3690884"/>
          </a:xfrm>
          <a:custGeom>
            <a:avLst/>
            <a:gdLst/>
            <a:ahLst/>
            <a:cxnLst/>
            <a:rect r="r" b="b" t="t" l="l"/>
            <a:pathLst>
              <a:path h="3690884" w="3690884">
                <a:moveTo>
                  <a:pt x="0" y="0"/>
                </a:moveTo>
                <a:lnTo>
                  <a:pt x="3690884" y="0"/>
                </a:lnTo>
                <a:lnTo>
                  <a:pt x="3690884" y="3690884"/>
                </a:lnTo>
                <a:lnTo>
                  <a:pt x="0" y="36908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0800000">
            <a:off x="0" y="6596116"/>
            <a:ext cx="3690884" cy="3690884"/>
          </a:xfrm>
          <a:custGeom>
            <a:avLst/>
            <a:gdLst/>
            <a:ahLst/>
            <a:cxnLst/>
            <a:rect r="r" b="b" t="t" l="l"/>
            <a:pathLst>
              <a:path h="3690884" w="3690884">
                <a:moveTo>
                  <a:pt x="0" y="0"/>
                </a:moveTo>
                <a:lnTo>
                  <a:pt x="3690884" y="0"/>
                </a:lnTo>
                <a:lnTo>
                  <a:pt x="3690884" y="3690884"/>
                </a:lnTo>
                <a:lnTo>
                  <a:pt x="0" y="36908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1E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5400000">
            <a:off x="0" y="0"/>
            <a:ext cx="4185453" cy="4185453"/>
          </a:xfrm>
          <a:custGeom>
            <a:avLst/>
            <a:gdLst/>
            <a:ahLst/>
            <a:cxnLst/>
            <a:rect r="r" b="b" t="t" l="l"/>
            <a:pathLst>
              <a:path h="4185453" w="4185453">
                <a:moveTo>
                  <a:pt x="0" y="0"/>
                </a:moveTo>
                <a:lnTo>
                  <a:pt x="4185453" y="0"/>
                </a:lnTo>
                <a:lnTo>
                  <a:pt x="4185453" y="4185453"/>
                </a:lnTo>
                <a:lnTo>
                  <a:pt x="0" y="41854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4"/>
            <a:srcRect l="0" t="2331" r="0" b="2331"/>
            <a:stretch>
              <a:fillRect/>
            </a:stretch>
          </p:blipFill>
          <p:spPr>
            <a:xfrm flipH="false" flipV="false">
              <a:off x="0" y="0"/>
              <a:ext cx="24384000" cy="9059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5"/>
            <a:srcRect l="13355" t="0" r="13355" b="0"/>
            <a:stretch>
              <a:fillRect/>
            </a:stretch>
          </p:blipFill>
          <p:spPr>
            <a:xfrm flipH="false" flipV="false">
              <a:off x="0" y="9186333"/>
              <a:ext cx="8043333" cy="4529667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6"/>
            <a:srcRect l="13355" t="0" r="13355" b="0"/>
            <a:stretch>
              <a:fillRect/>
            </a:stretch>
          </p:blipFill>
          <p:spPr>
            <a:xfrm flipH="false" flipV="false">
              <a:off x="8170333" y="9186333"/>
              <a:ext cx="8043333" cy="4529667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7"/>
            <a:srcRect l="13678" t="0" r="13678" b="0"/>
            <a:stretch>
              <a:fillRect/>
            </a:stretch>
          </p:blipFill>
          <p:spPr>
            <a:xfrm flipH="false" flipV="false">
              <a:off x="16340667" y="9186333"/>
              <a:ext cx="8043333" cy="4529667"/>
            </a:xfrm>
            <a:prstGeom prst="rect">
              <a:avLst/>
            </a:prstGeom>
          </p:spPr>
        </p:pic>
      </p:grpSp>
      <p:grpSp>
        <p:nvGrpSpPr>
          <p:cNvPr name="Group 8" id="8"/>
          <p:cNvGrpSpPr/>
          <p:nvPr/>
        </p:nvGrpSpPr>
        <p:grpSpPr>
          <a:xfrm rot="0">
            <a:off x="0" y="0"/>
            <a:ext cx="18288000" cy="6894851"/>
            <a:chOff x="0" y="0"/>
            <a:chExt cx="4816593" cy="181592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816592" cy="1815928"/>
            </a:xfrm>
            <a:custGeom>
              <a:avLst/>
              <a:gdLst/>
              <a:ahLst/>
              <a:cxnLst/>
              <a:rect r="r" b="b" t="t" l="l"/>
              <a:pathLst>
                <a:path h="1815928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815928"/>
                  </a:lnTo>
                  <a:lnTo>
                    <a:pt x="0" y="1815928"/>
                  </a:lnTo>
                  <a:close/>
                </a:path>
              </a:pathLst>
            </a:custGeom>
            <a:solidFill>
              <a:srgbClr val="A22C2C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4816593" cy="18540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633182" y="656913"/>
            <a:ext cx="791036" cy="743574"/>
          </a:xfrm>
          <a:custGeom>
            <a:avLst/>
            <a:gdLst/>
            <a:ahLst/>
            <a:cxnLst/>
            <a:rect r="r" b="b" t="t" l="l"/>
            <a:pathLst>
              <a:path h="743574" w="791036">
                <a:moveTo>
                  <a:pt x="0" y="0"/>
                </a:moveTo>
                <a:lnTo>
                  <a:pt x="791036" y="0"/>
                </a:lnTo>
                <a:lnTo>
                  <a:pt x="791036" y="743574"/>
                </a:lnTo>
                <a:lnTo>
                  <a:pt x="0" y="7435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72000"/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0800000">
            <a:off x="70653" y="6894851"/>
            <a:ext cx="3392149" cy="3392149"/>
          </a:xfrm>
          <a:custGeom>
            <a:avLst/>
            <a:gdLst/>
            <a:ahLst/>
            <a:cxnLst/>
            <a:rect r="r" b="b" t="t" l="l"/>
            <a:pathLst>
              <a:path h="3392149" w="3392149">
                <a:moveTo>
                  <a:pt x="0" y="0"/>
                </a:moveTo>
                <a:lnTo>
                  <a:pt x="3392149" y="0"/>
                </a:lnTo>
                <a:lnTo>
                  <a:pt x="3392149" y="3392149"/>
                </a:lnTo>
                <a:lnTo>
                  <a:pt x="0" y="339214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009803" y="2919730"/>
            <a:ext cx="12268393" cy="2223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EBE1E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1497, 2nd floor, Kotla Mubarakpur, Opp. Oncoplus Hospital, Defence Colony, Delhi – 110003</a:t>
            </a:r>
            <a:r>
              <a:rPr lang="en-US" sz="3200">
                <a:solidFill>
                  <a:srgbClr val="EBE1E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EBE1E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Phone - +91 78386 86853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EBE1E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Website - https://siddhimatrimonials.com/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462802" y="1611079"/>
            <a:ext cx="12268393" cy="877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EBE1E1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Address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14895851" y="0"/>
            <a:ext cx="3392149" cy="3392149"/>
          </a:xfrm>
          <a:custGeom>
            <a:avLst/>
            <a:gdLst/>
            <a:ahLst/>
            <a:cxnLst/>
            <a:rect r="r" b="b" t="t" l="l"/>
            <a:pathLst>
              <a:path h="3392149" w="3392149">
                <a:moveTo>
                  <a:pt x="0" y="0"/>
                </a:moveTo>
                <a:lnTo>
                  <a:pt x="3392149" y="0"/>
                </a:lnTo>
                <a:lnTo>
                  <a:pt x="3392149" y="3392149"/>
                </a:lnTo>
                <a:lnTo>
                  <a:pt x="0" y="339214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F5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7507" r="0" b="27507"/>
            <a:stretch>
              <a:fillRect/>
            </a:stretch>
          </p:blipFill>
          <p:spPr>
            <a:xfrm flipH="false" flipV="false">
              <a:off x="0" y="0"/>
              <a:ext cx="24384000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27705" r="0" b="27705"/>
            <a:stretch>
              <a:fillRect/>
            </a:stretch>
          </p:blipFill>
          <p:spPr>
            <a:xfrm flipH="false" flipV="false">
              <a:off x="0" y="4614333"/>
              <a:ext cx="24384000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7705" r="0" b="27705"/>
            <a:stretch>
              <a:fillRect/>
            </a:stretch>
          </p:blipFill>
          <p:spPr>
            <a:xfrm flipH="false" flipV="false">
              <a:off x="0" y="9228667"/>
              <a:ext cx="24384000" cy="4487333"/>
            </a:xfrm>
            <a:prstGeom prst="rect">
              <a:avLst/>
            </a:prstGeom>
          </p:spPr>
        </p:pic>
      </p:grpSp>
      <p:sp>
        <p:nvSpPr>
          <p:cNvPr name="TextBox 6" id="6"/>
          <p:cNvSpPr txBox="true"/>
          <p:nvPr/>
        </p:nvSpPr>
        <p:spPr>
          <a:xfrm rot="0">
            <a:off x="1028700" y="7744410"/>
            <a:ext cx="6864676" cy="1118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8400" i="true" spc="310">
                <a:solidFill>
                  <a:srgbClr val="EBE1E1"/>
                </a:solidFill>
                <a:latin typeface="DM Serif Display Italics"/>
                <a:ea typeface="DM Serif Display Italics"/>
                <a:cs typeface="DM Serif Display Italics"/>
                <a:sym typeface="DM Serif Display Italics"/>
              </a:rPr>
              <a:t>Thank You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028700" y="499050"/>
            <a:ext cx="1324901" cy="1197025"/>
          </a:xfrm>
          <a:custGeom>
            <a:avLst/>
            <a:gdLst/>
            <a:ahLst/>
            <a:cxnLst/>
            <a:rect r="r" b="b" t="t" l="l"/>
            <a:pathLst>
              <a:path h="1197025" w="1324901">
                <a:moveTo>
                  <a:pt x="0" y="0"/>
                </a:moveTo>
                <a:lnTo>
                  <a:pt x="1324901" y="0"/>
                </a:lnTo>
                <a:lnTo>
                  <a:pt x="1324901" y="1197024"/>
                </a:lnTo>
                <a:lnTo>
                  <a:pt x="0" y="11970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71000"/>
            </a:blip>
            <a:stretch>
              <a:fillRect l="0" t="0" r="0" b="-404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10800000">
            <a:off x="70653" y="6894851"/>
            <a:ext cx="3392149" cy="3392149"/>
          </a:xfrm>
          <a:custGeom>
            <a:avLst/>
            <a:gdLst/>
            <a:ahLst/>
            <a:cxnLst/>
            <a:rect r="r" b="b" t="t" l="l"/>
            <a:pathLst>
              <a:path h="3392149" w="3392149">
                <a:moveTo>
                  <a:pt x="0" y="0"/>
                </a:moveTo>
                <a:lnTo>
                  <a:pt x="3392149" y="0"/>
                </a:lnTo>
                <a:lnTo>
                  <a:pt x="3392149" y="3392149"/>
                </a:lnTo>
                <a:lnTo>
                  <a:pt x="0" y="33921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895851" y="0"/>
            <a:ext cx="3392149" cy="3392149"/>
          </a:xfrm>
          <a:custGeom>
            <a:avLst/>
            <a:gdLst/>
            <a:ahLst/>
            <a:cxnLst/>
            <a:rect r="r" b="b" t="t" l="l"/>
            <a:pathLst>
              <a:path h="3392149" w="3392149">
                <a:moveTo>
                  <a:pt x="0" y="0"/>
                </a:moveTo>
                <a:lnTo>
                  <a:pt x="3392149" y="0"/>
                </a:lnTo>
                <a:lnTo>
                  <a:pt x="3392149" y="3392149"/>
                </a:lnTo>
                <a:lnTo>
                  <a:pt x="0" y="33921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DAGT0-wXdWI</dc:identifier>
  <dcterms:modified xsi:type="dcterms:W3CDTF">2011-08-01T06:04:30Z</dcterms:modified>
  <cp:revision>1</cp:revision>
  <dc:title>Matrimonial Services in Delhi</dc:title>
</cp:coreProperties>
</file>