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Cinzel Decorative Bold" charset="1" panose="00000800000000000000"/>
      <p:regular r:id="rId9"/>
    </p:embeddedFont>
    <p:embeddedFont>
      <p:font typeface="Maharlika" charset="1" panose="00000000000000000000"/>
      <p:regular r:id="rId10"/>
    </p:embeddedFont>
    <p:embeddedFont>
      <p:font typeface="Playfair Display Bold" charset="1" panose="00000000000000000000"/>
      <p:regular r:id="rId11"/>
    </p:embeddedFont>
    <p:embeddedFont>
      <p:font typeface="Now Bold" charset="1" panose="0000080000000000000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https://www.machinesequipments.com/power-generation-equipment"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2.png" Type="http://schemas.openxmlformats.org/officeDocument/2006/relationships/image"/><Relationship Id="rId7" Target="../media/image3.png" Type="http://schemas.openxmlformats.org/officeDocument/2006/relationships/image"/><Relationship Id="rId8" Target="../media/image1.jpeg" Type="http://schemas.openxmlformats.org/officeDocument/2006/relationships/image"/><Relationship Id="rId9"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p:nvPr/>
        </p:nvGrpSpPr>
        <p:grpSpPr>
          <a:xfrm rot="0">
            <a:off x="0" y="-23886"/>
            <a:ext cx="18288000" cy="8292223"/>
            <a:chOff x="0" y="0"/>
            <a:chExt cx="24384000" cy="11056298"/>
          </a:xfrm>
        </p:grpSpPr>
        <p:pic>
          <p:nvPicPr>
            <p:cNvPr name="Picture 3" id="3"/>
            <p:cNvPicPr>
              <a:picLocks noChangeAspect="true"/>
            </p:cNvPicPr>
            <p:nvPr/>
          </p:nvPicPr>
          <p:blipFill>
            <a:blip r:embed="rId2"/>
            <a:srcRect l="0" t="38794" r="0" b="38794"/>
            <a:stretch>
              <a:fillRect/>
            </a:stretch>
          </p:blipFill>
          <p:spPr>
            <a:xfrm flipH="false" flipV="false">
              <a:off x="0" y="0"/>
              <a:ext cx="24384000" cy="5464649"/>
            </a:xfrm>
            <a:prstGeom prst="rect">
              <a:avLst/>
            </a:prstGeom>
          </p:spPr>
        </p:pic>
        <p:pic>
          <p:nvPicPr>
            <p:cNvPr name="Picture 4" id="4"/>
            <p:cNvPicPr>
              <a:picLocks noChangeAspect="true"/>
            </p:cNvPicPr>
            <p:nvPr/>
          </p:nvPicPr>
          <p:blipFill>
            <a:blip r:embed="rId3"/>
            <a:srcRect l="0" t="30690" r="0" b="30690"/>
            <a:stretch>
              <a:fillRect/>
            </a:stretch>
          </p:blipFill>
          <p:spPr>
            <a:xfrm flipH="false" flipV="false">
              <a:off x="0" y="5591649"/>
              <a:ext cx="14149917" cy="5464649"/>
            </a:xfrm>
            <a:prstGeom prst="rect">
              <a:avLst/>
            </a:prstGeom>
          </p:spPr>
        </p:pic>
        <p:pic>
          <p:nvPicPr>
            <p:cNvPr name="Picture 5" id="5"/>
            <p:cNvPicPr>
              <a:picLocks noChangeAspect="true"/>
            </p:cNvPicPr>
            <p:nvPr/>
          </p:nvPicPr>
          <p:blipFill>
            <a:blip r:embed="rId4"/>
            <a:srcRect l="0" t="22966" r="0" b="22966"/>
            <a:stretch>
              <a:fillRect/>
            </a:stretch>
          </p:blipFill>
          <p:spPr>
            <a:xfrm flipH="false" flipV="false">
              <a:off x="14276917" y="5591649"/>
              <a:ext cx="10107083" cy="5464649"/>
            </a:xfrm>
            <a:prstGeom prst="rect">
              <a:avLst/>
            </a:prstGeom>
          </p:spPr>
        </p:pic>
      </p:grpSp>
      <p:sp>
        <p:nvSpPr>
          <p:cNvPr name="Freeform 6" id="6"/>
          <p:cNvSpPr/>
          <p:nvPr/>
        </p:nvSpPr>
        <p:spPr>
          <a:xfrm flipH="false" flipV="false" rot="0">
            <a:off x="1028700"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5"/>
            <a:stretch>
              <a:fillRect l="0" t="0" r="0" b="0"/>
            </a:stretch>
          </a:blipFill>
        </p:spPr>
      </p:sp>
      <p:sp>
        <p:nvSpPr>
          <p:cNvPr name="TextBox 7" id="7"/>
          <p:cNvSpPr txBox="true"/>
          <p:nvPr/>
        </p:nvSpPr>
        <p:spPr>
          <a:xfrm rot="0">
            <a:off x="4037633" y="8352155"/>
            <a:ext cx="10212735" cy="1009651"/>
          </a:xfrm>
          <a:prstGeom prst="rect">
            <a:avLst/>
          </a:prstGeom>
        </p:spPr>
        <p:txBody>
          <a:bodyPr anchor="t" rtlCol="false" tIns="0" lIns="0" bIns="0" rIns="0">
            <a:spAutoFit/>
          </a:bodyPr>
          <a:lstStyle/>
          <a:p>
            <a:pPr algn="ctr">
              <a:lnSpc>
                <a:spcPts val="8399"/>
              </a:lnSpc>
            </a:pPr>
            <a:r>
              <a:rPr lang="en-US" sz="5999" b="true">
                <a:solidFill>
                  <a:srgbClr val="145DA0"/>
                </a:solidFill>
                <a:latin typeface="Cinzel Decorative Bold"/>
                <a:ea typeface="Cinzel Decorative Bold"/>
                <a:cs typeface="Cinzel Decorative Bold"/>
                <a:sym typeface="Cinzel Decorative Bold"/>
              </a:rPr>
              <a:t> Machines Equipments</a:t>
            </a:r>
          </a:p>
        </p:txBody>
      </p:sp>
      <p:sp>
        <p:nvSpPr>
          <p:cNvPr name="TextBox 8" id="8"/>
          <p:cNvSpPr txBox="true"/>
          <p:nvPr/>
        </p:nvSpPr>
        <p:spPr>
          <a:xfrm rot="0">
            <a:off x="9139237" y="9380856"/>
            <a:ext cx="9525" cy="647065"/>
          </a:xfrm>
          <a:prstGeom prst="rect">
            <a:avLst/>
          </a:prstGeom>
        </p:spPr>
        <p:txBody>
          <a:bodyPr anchor="t" rtlCol="false" tIns="0" lIns="0" bIns="0" rIns="0">
            <a:spAutoFit/>
          </a:bodyPr>
          <a:lstStyle/>
          <a:p>
            <a:pPr algn="ctr">
              <a:lnSpc>
                <a:spcPts val="4759"/>
              </a:lnSpc>
            </a:pPr>
          </a:p>
        </p:txBody>
      </p:sp>
      <p:sp>
        <p:nvSpPr>
          <p:cNvPr name="TextBox 9" id="9"/>
          <p:cNvSpPr txBox="true"/>
          <p:nvPr/>
        </p:nvSpPr>
        <p:spPr>
          <a:xfrm rot="0">
            <a:off x="2035413" y="9356726"/>
            <a:ext cx="14620377" cy="1228090"/>
          </a:xfrm>
          <a:prstGeom prst="rect">
            <a:avLst/>
          </a:prstGeom>
        </p:spPr>
        <p:txBody>
          <a:bodyPr anchor="t" rtlCol="false" tIns="0" lIns="0" bIns="0" rIns="0">
            <a:spAutoFit/>
          </a:bodyPr>
          <a:lstStyle/>
          <a:p>
            <a:pPr algn="ctr">
              <a:lnSpc>
                <a:spcPts val="4759"/>
              </a:lnSpc>
            </a:pPr>
            <a:r>
              <a:rPr lang="en-US" sz="3399" u="sng">
                <a:solidFill>
                  <a:srgbClr val="145DA0"/>
                </a:solidFill>
                <a:latin typeface="Maharlika"/>
                <a:ea typeface="Maharlika"/>
                <a:cs typeface="Maharlika"/>
                <a:sym typeface="Maharlika"/>
                <a:hlinkClick r:id="rId6" tooltip="https://www.machinesequipments.com/power-generation-equipment"/>
              </a:rPr>
              <a:t>Power Generation Equipments Manufacturers</a:t>
            </a:r>
          </a:p>
          <a:p>
            <a:pPr algn="ctr">
              <a:lnSpc>
                <a:spcPts val="4759"/>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000675" y="1509629"/>
            <a:ext cx="6992751" cy="8074770"/>
            <a:chOff x="0" y="0"/>
            <a:chExt cx="5499100" cy="6350000"/>
          </a:xfrm>
        </p:grpSpPr>
        <p:sp>
          <p:nvSpPr>
            <p:cNvPr name="Freeform 3" id="3"/>
            <p:cNvSpPr/>
            <p:nvPr/>
          </p:nvSpPr>
          <p:spPr>
            <a:xfrm flipH="false" flipV="false" rot="0">
              <a:off x="0" y="0"/>
              <a:ext cx="5499100" cy="6350000"/>
            </a:xfrm>
            <a:custGeom>
              <a:avLst/>
              <a:gdLst/>
              <a:ahLst/>
              <a:cxnLst/>
              <a:rect r="r" b="b" t="t" l="l"/>
              <a:pathLst>
                <a:path h="6350000" w="5499100">
                  <a:moveTo>
                    <a:pt x="2749550" y="6350000"/>
                  </a:moveTo>
                  <a:lnTo>
                    <a:pt x="0" y="4762500"/>
                  </a:lnTo>
                  <a:lnTo>
                    <a:pt x="0" y="1587500"/>
                  </a:lnTo>
                  <a:lnTo>
                    <a:pt x="2749550" y="0"/>
                  </a:lnTo>
                  <a:lnTo>
                    <a:pt x="5499100" y="1587500"/>
                  </a:lnTo>
                  <a:lnTo>
                    <a:pt x="5499100" y="4762500"/>
                  </a:lnTo>
                  <a:lnTo>
                    <a:pt x="2749550" y="6350000"/>
                  </a:lnTo>
                  <a:close/>
                </a:path>
              </a:pathLst>
            </a:custGeom>
            <a:solidFill>
              <a:srgbClr val="56AEFF"/>
            </a:solidFill>
            <a:ln w="12700">
              <a:solidFill>
                <a:srgbClr val="000000"/>
              </a:solidFill>
            </a:ln>
          </p:spPr>
        </p:sp>
      </p:grpSp>
      <p:grpSp>
        <p:nvGrpSpPr>
          <p:cNvPr name="Group 4" id="4"/>
          <p:cNvGrpSpPr>
            <a:grpSpLocks noChangeAspect="true"/>
          </p:cNvGrpSpPr>
          <p:nvPr/>
        </p:nvGrpSpPr>
        <p:grpSpPr>
          <a:xfrm rot="0">
            <a:off x="9400629" y="413221"/>
            <a:ext cx="8192843" cy="9460558"/>
            <a:chOff x="0" y="0"/>
            <a:chExt cx="5499100" cy="6350000"/>
          </a:xfrm>
        </p:grpSpPr>
        <p:sp>
          <p:nvSpPr>
            <p:cNvPr name="Freeform 5" id="5"/>
            <p:cNvSpPr/>
            <p:nvPr/>
          </p:nvSpPr>
          <p:spPr>
            <a:xfrm flipH="false" flipV="false" rot="0">
              <a:off x="0" y="0"/>
              <a:ext cx="5499100" cy="6350000"/>
            </a:xfrm>
            <a:custGeom>
              <a:avLst/>
              <a:gdLst/>
              <a:ahLst/>
              <a:cxnLst/>
              <a:rect r="r" b="b" t="t" l="l"/>
              <a:pathLst>
                <a:path h="6350000" w="5499100">
                  <a:moveTo>
                    <a:pt x="2749550" y="6350000"/>
                  </a:moveTo>
                  <a:lnTo>
                    <a:pt x="0" y="4762500"/>
                  </a:lnTo>
                  <a:lnTo>
                    <a:pt x="0" y="1587500"/>
                  </a:lnTo>
                  <a:lnTo>
                    <a:pt x="2749550" y="0"/>
                  </a:lnTo>
                  <a:lnTo>
                    <a:pt x="5499100" y="1587500"/>
                  </a:lnTo>
                  <a:lnTo>
                    <a:pt x="5499100" y="4762500"/>
                  </a:lnTo>
                  <a:lnTo>
                    <a:pt x="2749550" y="6350000"/>
                  </a:lnTo>
                  <a:close/>
                </a:path>
              </a:pathLst>
            </a:custGeom>
            <a:blipFill>
              <a:blip r:embed="rId2"/>
              <a:stretch>
                <a:fillRect l="-7736" t="0" r="-7736" b="0"/>
              </a:stretch>
            </a:blipFill>
          </p:spPr>
        </p:sp>
      </p:grpSp>
      <p:sp>
        <p:nvSpPr>
          <p:cNvPr name="Freeform 6" id="6"/>
          <p:cNvSpPr/>
          <p:nvPr/>
        </p:nvSpPr>
        <p:spPr>
          <a:xfrm flipH="false" flipV="false" rot="0">
            <a:off x="1028700" y="413221"/>
            <a:ext cx="851277" cy="851277"/>
          </a:xfrm>
          <a:custGeom>
            <a:avLst/>
            <a:gdLst/>
            <a:ahLst/>
            <a:cxnLst/>
            <a:rect r="r" b="b" t="t" l="l"/>
            <a:pathLst>
              <a:path h="851277" w="851277">
                <a:moveTo>
                  <a:pt x="0" y="0"/>
                </a:moveTo>
                <a:lnTo>
                  <a:pt x="851277" y="0"/>
                </a:lnTo>
                <a:lnTo>
                  <a:pt x="851277" y="851277"/>
                </a:lnTo>
                <a:lnTo>
                  <a:pt x="0" y="851277"/>
                </a:lnTo>
                <a:lnTo>
                  <a:pt x="0" y="0"/>
                </a:lnTo>
                <a:close/>
              </a:path>
            </a:pathLst>
          </a:custGeom>
          <a:blipFill>
            <a:blip r:embed="rId3"/>
            <a:stretch>
              <a:fillRect l="0" t="0" r="0" b="0"/>
            </a:stretch>
          </a:blipFill>
        </p:spPr>
      </p:sp>
      <p:sp>
        <p:nvSpPr>
          <p:cNvPr name="TextBox 7" id="7"/>
          <p:cNvSpPr txBox="true"/>
          <p:nvPr/>
        </p:nvSpPr>
        <p:spPr>
          <a:xfrm rot="0">
            <a:off x="1028700" y="1789430"/>
            <a:ext cx="7697883" cy="6660515"/>
          </a:xfrm>
          <a:prstGeom prst="rect">
            <a:avLst/>
          </a:prstGeom>
        </p:spPr>
        <p:txBody>
          <a:bodyPr anchor="t" rtlCol="false" tIns="0" lIns="0" bIns="0" rIns="0">
            <a:spAutoFit/>
          </a:bodyPr>
          <a:lstStyle/>
          <a:p>
            <a:pPr algn="l">
              <a:lnSpc>
                <a:spcPts val="4060"/>
              </a:lnSpc>
            </a:pPr>
            <a:r>
              <a:rPr lang="en-US" sz="2900" b="true">
                <a:solidFill>
                  <a:srgbClr val="145DA0"/>
                </a:solidFill>
                <a:latin typeface="Playfair Display Bold"/>
                <a:ea typeface="Playfair Display Bold"/>
                <a:cs typeface="Playfair Display Bold"/>
                <a:sym typeface="Playfair Display Bold"/>
              </a:rPr>
              <a:t>Discover top-quality Power Generation Equipments from trusted manufacturers at Machines Equipments</a:t>
            </a:r>
            <a:r>
              <a:rPr lang="en-US" sz="2900" b="true">
                <a:solidFill>
                  <a:srgbClr val="145DA0"/>
                </a:solidFill>
                <a:latin typeface="Playfair Display Bold"/>
                <a:ea typeface="Playfair Display Bold"/>
                <a:cs typeface="Playfair Display Bold"/>
                <a:sym typeface="Playfair Display Bold"/>
              </a:rPr>
              <a:t>. Our wide range includes advanced turbines, generators, and energy solutions designed for efficiency and reliability. Perfect for industrial, commercial, and renewable energy applications, our equipment ensures uninterrupted power supply and optimized performance. Backed by cutting-edge technology and superior craftsmanship, we deliver tailored solutions to meet diverse energy needs.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2663070" y="8645447"/>
            <a:ext cx="564079" cy="564079"/>
          </a:xfrm>
          <a:custGeom>
            <a:avLst/>
            <a:gdLst/>
            <a:ahLst/>
            <a:cxnLst/>
            <a:rect r="r" b="b" t="t" l="l"/>
            <a:pathLst>
              <a:path h="564079" w="564079">
                <a:moveTo>
                  <a:pt x="0" y="0"/>
                </a:moveTo>
                <a:lnTo>
                  <a:pt x="564079" y="0"/>
                </a:lnTo>
                <a:lnTo>
                  <a:pt x="564079" y="564080"/>
                </a:lnTo>
                <a:lnTo>
                  <a:pt x="0" y="56408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663070" y="9345936"/>
            <a:ext cx="495241" cy="495241"/>
          </a:xfrm>
          <a:custGeom>
            <a:avLst/>
            <a:gdLst/>
            <a:ahLst/>
            <a:cxnLst/>
            <a:rect r="r" b="b" t="t" l="l"/>
            <a:pathLst>
              <a:path h="495241" w="495241">
                <a:moveTo>
                  <a:pt x="0" y="0"/>
                </a:moveTo>
                <a:lnTo>
                  <a:pt x="495241" y="0"/>
                </a:lnTo>
                <a:lnTo>
                  <a:pt x="495241" y="495242"/>
                </a:lnTo>
                <a:lnTo>
                  <a:pt x="0" y="49524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5779388" y="0"/>
            <a:ext cx="6729224" cy="6649104"/>
            <a:chOff x="0" y="0"/>
            <a:chExt cx="1042533" cy="1030120"/>
          </a:xfrm>
        </p:grpSpPr>
        <p:sp>
          <p:nvSpPr>
            <p:cNvPr name="Freeform 5" id="5"/>
            <p:cNvSpPr/>
            <p:nvPr/>
          </p:nvSpPr>
          <p:spPr>
            <a:xfrm flipH="false" flipV="false" rot="0">
              <a:off x="0" y="0"/>
              <a:ext cx="1042533" cy="1030120"/>
            </a:xfrm>
            <a:custGeom>
              <a:avLst/>
              <a:gdLst/>
              <a:ahLst/>
              <a:cxnLst/>
              <a:rect r="r" b="b" t="t" l="l"/>
              <a:pathLst>
                <a:path h="1030120" w="1042533">
                  <a:moveTo>
                    <a:pt x="0" y="0"/>
                  </a:moveTo>
                  <a:lnTo>
                    <a:pt x="1042533" y="0"/>
                  </a:lnTo>
                  <a:lnTo>
                    <a:pt x="1042533" y="1030120"/>
                  </a:lnTo>
                  <a:lnTo>
                    <a:pt x="0" y="1030120"/>
                  </a:lnTo>
                  <a:close/>
                </a:path>
              </a:pathLst>
            </a:custGeom>
            <a:blipFill>
              <a:blip r:embed="rId6"/>
              <a:stretch>
                <a:fillRect l="0" t="-602" r="0" b="-602"/>
              </a:stretch>
            </a:blipFill>
          </p:spPr>
        </p:sp>
      </p:grpSp>
      <p:sp>
        <p:nvSpPr>
          <p:cNvPr name="TextBox 6" id="6"/>
          <p:cNvSpPr txBox="true"/>
          <p:nvPr/>
        </p:nvSpPr>
        <p:spPr>
          <a:xfrm rot="0">
            <a:off x="2663070" y="7015574"/>
            <a:ext cx="10434893" cy="1212068"/>
          </a:xfrm>
          <a:prstGeom prst="rect">
            <a:avLst/>
          </a:prstGeom>
        </p:spPr>
        <p:txBody>
          <a:bodyPr anchor="t" rtlCol="false" tIns="0" lIns="0" bIns="0" rIns="0">
            <a:spAutoFit/>
          </a:bodyPr>
          <a:lstStyle/>
          <a:p>
            <a:pPr algn="l" marL="0" indent="0" lvl="0">
              <a:lnSpc>
                <a:spcPts val="9843"/>
              </a:lnSpc>
            </a:pPr>
            <a:r>
              <a:rPr lang="en-US" b="true" sz="7030" spc="428">
                <a:solidFill>
                  <a:srgbClr val="145DA0"/>
                </a:solidFill>
                <a:latin typeface="Now Bold"/>
                <a:ea typeface="Now Bold"/>
                <a:cs typeface="Now Bold"/>
                <a:sym typeface="Now Bold"/>
              </a:rPr>
              <a:t>Thank You</a:t>
            </a:r>
          </a:p>
        </p:txBody>
      </p:sp>
      <p:sp>
        <p:nvSpPr>
          <p:cNvPr name="TextBox 7" id="7"/>
          <p:cNvSpPr txBox="true"/>
          <p:nvPr/>
        </p:nvSpPr>
        <p:spPr>
          <a:xfrm rot="0">
            <a:off x="3371510" y="9253441"/>
            <a:ext cx="13787297" cy="438150"/>
          </a:xfrm>
          <a:prstGeom prst="rect">
            <a:avLst/>
          </a:prstGeom>
        </p:spPr>
        <p:txBody>
          <a:bodyPr anchor="t" rtlCol="false" tIns="0" lIns="0" bIns="0" rIns="0">
            <a:spAutoFit/>
          </a:bodyPr>
          <a:lstStyle/>
          <a:p>
            <a:pPr algn="l" marL="0" indent="0" lvl="0">
              <a:lnSpc>
                <a:spcPts val="3209"/>
              </a:lnSpc>
              <a:spcBef>
                <a:spcPct val="0"/>
              </a:spcBef>
            </a:pPr>
            <a:r>
              <a:rPr lang="en-US" sz="2674" spc="133">
                <a:solidFill>
                  <a:srgbClr val="145DA0"/>
                </a:solidFill>
                <a:latin typeface="Maharlika"/>
                <a:ea typeface="Maharlika"/>
                <a:cs typeface="Maharlika"/>
                <a:sym typeface="Maharlika"/>
              </a:rPr>
              <a:t>https://www.machinesequipments.com/power-generation-equipment</a:t>
            </a:r>
          </a:p>
        </p:txBody>
      </p:sp>
      <p:sp>
        <p:nvSpPr>
          <p:cNvPr name="TextBox 8" id="8"/>
          <p:cNvSpPr txBox="true"/>
          <p:nvPr/>
        </p:nvSpPr>
        <p:spPr>
          <a:xfrm rot="0">
            <a:off x="3371510" y="8689362"/>
            <a:ext cx="6642081" cy="438150"/>
          </a:xfrm>
          <a:prstGeom prst="rect">
            <a:avLst/>
          </a:prstGeom>
        </p:spPr>
        <p:txBody>
          <a:bodyPr anchor="t" rtlCol="false" tIns="0" lIns="0" bIns="0" rIns="0">
            <a:spAutoFit/>
          </a:bodyPr>
          <a:lstStyle/>
          <a:p>
            <a:pPr algn="l" marL="0" indent="0" lvl="0">
              <a:lnSpc>
                <a:spcPts val="3209"/>
              </a:lnSpc>
              <a:spcBef>
                <a:spcPct val="0"/>
              </a:spcBef>
            </a:pPr>
            <a:r>
              <a:rPr lang="en-US" sz="2674" spc="133">
                <a:solidFill>
                  <a:srgbClr val="145DA0"/>
                </a:solidFill>
                <a:latin typeface="Maharlika"/>
                <a:ea typeface="Maharlika"/>
                <a:cs typeface="Maharlika"/>
                <a:sym typeface="Maharlika"/>
              </a:rPr>
              <a:t>sales@machinesequipments.com</a:t>
            </a:r>
          </a:p>
        </p:txBody>
      </p:sp>
      <p:grpSp>
        <p:nvGrpSpPr>
          <p:cNvPr name="Group 9" id="9"/>
          <p:cNvGrpSpPr/>
          <p:nvPr/>
        </p:nvGrpSpPr>
        <p:grpSpPr>
          <a:xfrm rot="0">
            <a:off x="12508612" y="0"/>
            <a:ext cx="5779388" cy="6649104"/>
            <a:chOff x="0" y="0"/>
            <a:chExt cx="895378" cy="1030120"/>
          </a:xfrm>
        </p:grpSpPr>
        <p:sp>
          <p:nvSpPr>
            <p:cNvPr name="Freeform 10" id="10"/>
            <p:cNvSpPr/>
            <p:nvPr/>
          </p:nvSpPr>
          <p:spPr>
            <a:xfrm flipH="false" flipV="false" rot="0">
              <a:off x="0" y="0"/>
              <a:ext cx="895378" cy="1030120"/>
            </a:xfrm>
            <a:custGeom>
              <a:avLst/>
              <a:gdLst/>
              <a:ahLst/>
              <a:cxnLst/>
              <a:rect r="r" b="b" t="t" l="l"/>
              <a:pathLst>
                <a:path h="1030120" w="895378">
                  <a:moveTo>
                    <a:pt x="0" y="0"/>
                  </a:moveTo>
                  <a:lnTo>
                    <a:pt x="895378" y="0"/>
                  </a:lnTo>
                  <a:lnTo>
                    <a:pt x="895378" y="1030120"/>
                  </a:lnTo>
                  <a:lnTo>
                    <a:pt x="0" y="1030120"/>
                  </a:lnTo>
                  <a:close/>
                </a:path>
              </a:pathLst>
            </a:custGeom>
            <a:blipFill>
              <a:blip r:embed="rId7"/>
              <a:stretch>
                <a:fillRect l="-7524" t="0" r="-7524" b="0"/>
              </a:stretch>
            </a:blipFill>
          </p:spPr>
        </p:sp>
      </p:grpSp>
      <p:grpSp>
        <p:nvGrpSpPr>
          <p:cNvPr name="Group 11" id="11"/>
          <p:cNvGrpSpPr/>
          <p:nvPr/>
        </p:nvGrpSpPr>
        <p:grpSpPr>
          <a:xfrm rot="0">
            <a:off x="0" y="0"/>
            <a:ext cx="6743020" cy="6649104"/>
            <a:chOff x="0" y="0"/>
            <a:chExt cx="1044670" cy="1030120"/>
          </a:xfrm>
        </p:grpSpPr>
        <p:sp>
          <p:nvSpPr>
            <p:cNvPr name="Freeform 12" id="12"/>
            <p:cNvSpPr/>
            <p:nvPr/>
          </p:nvSpPr>
          <p:spPr>
            <a:xfrm flipH="false" flipV="false" rot="0">
              <a:off x="0" y="0"/>
              <a:ext cx="1044670" cy="1030120"/>
            </a:xfrm>
            <a:custGeom>
              <a:avLst/>
              <a:gdLst/>
              <a:ahLst/>
              <a:cxnLst/>
              <a:rect r="r" b="b" t="t" l="l"/>
              <a:pathLst>
                <a:path h="1030120" w="1044670">
                  <a:moveTo>
                    <a:pt x="0" y="0"/>
                  </a:moveTo>
                  <a:lnTo>
                    <a:pt x="1044670" y="0"/>
                  </a:lnTo>
                  <a:lnTo>
                    <a:pt x="1044670" y="1030120"/>
                  </a:lnTo>
                  <a:lnTo>
                    <a:pt x="0" y="1030120"/>
                  </a:lnTo>
                  <a:close/>
                </a:path>
              </a:pathLst>
            </a:custGeom>
            <a:blipFill>
              <a:blip r:embed="rId8"/>
              <a:stretch>
                <a:fillRect l="0" t="-706" r="0" b="-706"/>
              </a:stretch>
            </a:blipFill>
          </p:spPr>
        </p:sp>
      </p:grpSp>
      <p:sp>
        <p:nvSpPr>
          <p:cNvPr name="Freeform 13" id="13"/>
          <p:cNvSpPr/>
          <p:nvPr/>
        </p:nvSpPr>
        <p:spPr>
          <a:xfrm flipH="false" flipV="false" rot="0">
            <a:off x="746660" y="584199"/>
            <a:ext cx="785396" cy="785396"/>
          </a:xfrm>
          <a:custGeom>
            <a:avLst/>
            <a:gdLst/>
            <a:ahLst/>
            <a:cxnLst/>
            <a:rect r="r" b="b" t="t" l="l"/>
            <a:pathLst>
              <a:path h="785396" w="785396">
                <a:moveTo>
                  <a:pt x="0" y="0"/>
                </a:moveTo>
                <a:lnTo>
                  <a:pt x="785396" y="0"/>
                </a:lnTo>
                <a:lnTo>
                  <a:pt x="785396" y="785396"/>
                </a:lnTo>
                <a:lnTo>
                  <a:pt x="0" y="785396"/>
                </a:lnTo>
                <a:lnTo>
                  <a:pt x="0" y="0"/>
                </a:lnTo>
                <a:close/>
              </a:path>
            </a:pathLst>
          </a:custGeom>
          <a:blipFill>
            <a:blip r:embed="rId9"/>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DAGQ6vIsNI0</dc:identifier>
  <dcterms:modified xsi:type="dcterms:W3CDTF">2011-08-01T06:04:30Z</dcterms:modified>
  <cp:revision>1</cp:revision>
  <dc:title>Power Generation Equipments Manufacturers</dc:title>
</cp:coreProperties>
</file>