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imes New Roman" charset="1" panose="02030502070405020303"/>
      <p:regular r:id="rId10"/>
    </p:embeddedFont>
    <p:embeddedFont>
      <p:font typeface="Arapey" charset="1" panose="02000000000000000000"/>
      <p:regular r:id="rId11"/>
    </p:embeddedFont>
    <p:embeddedFont>
      <p:font typeface="Playfair Display Bold" charset="1" panose="00000000000000000000"/>
      <p:regular r:id="rId12"/>
    </p:embeddedFont>
    <p:embeddedFont>
      <p:font typeface="Playfair Display" charset="1" panose="00000000000000000000"/>
      <p:regular r:id="rId13"/>
    </p:embeddedFont>
    <p:embeddedFont>
      <p:font typeface="DM Serif Display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siddhimatrimonials.com/aggarwal-matrimonial-services-in-delhi" TargetMode="External" Type="http://schemas.openxmlformats.org/officeDocument/2006/relationships/hyperlink"/><Relationship Id="rId7" Target="../media/image5.png" Type="http://schemas.openxmlformats.org/officeDocument/2006/relationships/image"/><Relationship Id="rId8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8.jpeg" Type="http://schemas.openxmlformats.org/officeDocument/2006/relationships/image"/><Relationship Id="rId4" Target="../media/image9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7.jpeg" Type="http://schemas.openxmlformats.org/officeDocument/2006/relationships/image"/><Relationship Id="rId4" Target="../media/image9.jpeg" Type="http://schemas.openxmlformats.org/officeDocument/2006/relationships/image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2143" y="0"/>
            <a:ext cx="9166143" cy="10287000"/>
            <a:chOff x="0" y="0"/>
            <a:chExt cx="1705355" cy="19138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05355" cy="1913890"/>
            </a:xfrm>
            <a:custGeom>
              <a:avLst/>
              <a:gdLst/>
              <a:ahLst/>
              <a:cxnLst/>
              <a:rect r="r" b="b" t="t" l="l"/>
              <a:pathLst>
                <a:path h="1913890" w="1705355">
                  <a:moveTo>
                    <a:pt x="0" y="0"/>
                  </a:moveTo>
                  <a:lnTo>
                    <a:pt x="1705355" y="0"/>
                  </a:lnTo>
                  <a:lnTo>
                    <a:pt x="1705355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A22C2C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144000" y="1204358"/>
            <a:ext cx="7976296" cy="7878283"/>
            <a:chOff x="0" y="0"/>
            <a:chExt cx="1189341" cy="11747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89341" cy="1174726"/>
            </a:xfrm>
            <a:custGeom>
              <a:avLst/>
              <a:gdLst/>
              <a:ahLst/>
              <a:cxnLst/>
              <a:rect r="r" b="b" t="t" l="l"/>
              <a:pathLst>
                <a:path h="1174726" w="1189341">
                  <a:moveTo>
                    <a:pt x="0" y="0"/>
                  </a:moveTo>
                  <a:lnTo>
                    <a:pt x="1189341" y="0"/>
                  </a:lnTo>
                  <a:lnTo>
                    <a:pt x="1189341" y="1174726"/>
                  </a:lnTo>
                  <a:lnTo>
                    <a:pt x="0" y="1174726"/>
                  </a:lnTo>
                  <a:close/>
                </a:path>
              </a:pathLst>
            </a:custGeom>
            <a:blipFill>
              <a:blip r:embed="rId2">
                <a:alphaModFix amt="79000"/>
              </a:blip>
              <a:stretch>
                <a:fillRect l="-7425" t="0" r="-7425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929124" y="476880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5" y="0"/>
                </a:lnTo>
                <a:lnTo>
                  <a:pt x="1547825" y="1454956"/>
                </a:lnTo>
                <a:lnTo>
                  <a:pt x="0" y="145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2000"/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287500" y="381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29124" y="3560254"/>
            <a:ext cx="8314452" cy="19589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7000" spc="259" u="sng">
                <a:solidFill>
                  <a:srgbClr val="F9F5F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 tooltip="https://siddhimatrimonials.com/aggarwal-matrimonial-services-in-delhi"/>
              </a:rPr>
              <a:t>Aggarwal Marriage Bureau in Delhi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29124" y="5681346"/>
            <a:ext cx="8115300" cy="9150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F9F5F0"/>
                </a:solidFill>
                <a:latin typeface="Arapey"/>
                <a:ea typeface="Arapey"/>
                <a:cs typeface="Arapey"/>
                <a:sym typeface="Arapey"/>
              </a:rPr>
              <a:t>Visit - https://siddhimatrimonials.com/aggarwal-matrimonial-services-in-delhi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-10800000">
            <a:off x="116861" y="61722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167420"/>
            <a:chOff x="0" y="0"/>
            <a:chExt cx="24384000" cy="10889894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3263" r="0" b="23263"/>
            <a:stretch>
              <a:fillRect/>
            </a:stretch>
          </p:blipFill>
          <p:spPr>
            <a:xfrm flipH="false" flipV="false">
              <a:off x="0" y="0"/>
              <a:ext cx="24384000" cy="5381447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3900" t="0" r="3900" b="0"/>
            <a:stretch>
              <a:fillRect/>
            </a:stretch>
          </p:blipFill>
          <p:spPr>
            <a:xfrm flipH="false" flipV="false">
              <a:off x="0" y="5508447"/>
              <a:ext cx="12128500" cy="538144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3490" t="0" r="3490" b="0"/>
            <a:stretch>
              <a:fillRect/>
            </a:stretch>
          </p:blipFill>
          <p:spPr>
            <a:xfrm flipH="false" flipV="false">
              <a:off x="12255500" y="5508447"/>
              <a:ext cx="12128500" cy="5381447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981075" y="301222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5" y="0"/>
                </a:lnTo>
                <a:lnTo>
                  <a:pt x="1547825" y="1454956"/>
                </a:lnTo>
                <a:lnTo>
                  <a:pt x="0" y="14549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2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0" y="8439150"/>
            <a:ext cx="17756698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true">
                <a:solidFill>
                  <a:srgbClr val="A22C2C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Siddhi Matrimonials the top Aggarwal Marriage Bureau in Delhi offering trusted matchmaking services for Aggarwal community, ensuring compatible matches and personalized matrimonial solutions.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499050"/>
            <a:ext cx="1547825" cy="1454956"/>
          </a:xfrm>
          <a:custGeom>
            <a:avLst/>
            <a:gdLst/>
            <a:ahLst/>
            <a:cxnLst/>
            <a:rect r="r" b="b" t="t" l="l"/>
            <a:pathLst>
              <a:path h="1454956" w="1547825">
                <a:moveTo>
                  <a:pt x="0" y="0"/>
                </a:moveTo>
                <a:lnTo>
                  <a:pt x="1547825" y="0"/>
                </a:lnTo>
                <a:lnTo>
                  <a:pt x="1547825" y="1454955"/>
                </a:lnTo>
                <a:lnTo>
                  <a:pt x="0" y="14549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2000"/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509141" y="2752618"/>
            <a:ext cx="11649203" cy="4147927"/>
            <a:chOff x="0" y="0"/>
            <a:chExt cx="3068103" cy="10924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068103" cy="1092458"/>
            </a:xfrm>
            <a:custGeom>
              <a:avLst/>
              <a:gdLst/>
              <a:ahLst/>
              <a:cxnLst/>
              <a:rect r="r" b="b" t="t" l="l"/>
              <a:pathLst>
                <a:path h="1092458" w="3068103">
                  <a:moveTo>
                    <a:pt x="0" y="0"/>
                  </a:moveTo>
                  <a:lnTo>
                    <a:pt x="3068103" y="0"/>
                  </a:lnTo>
                  <a:lnTo>
                    <a:pt x="3068103" y="1092458"/>
                  </a:lnTo>
                  <a:lnTo>
                    <a:pt x="0" y="1092458"/>
                  </a:lnTo>
                  <a:close/>
                </a:path>
              </a:pathLst>
            </a:custGeom>
            <a:solidFill>
              <a:srgbClr val="A22C2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068103" cy="11305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918926" y="3302899"/>
            <a:ext cx="10829632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9F5F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Address -1497, 2nd floor, Kotla Mubarakpur, Opp. Oncoplus Hospital, Defence Colony, Delhi – 110003</a:t>
            </a:r>
            <a:r>
              <a:rPr lang="en-US" sz="3399">
                <a:solidFill>
                  <a:srgbClr val="F9F5F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9F5F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Phone - +91 78386 86853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9F5F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Website - https://siddhimatrimonials.com/aggarwal-matrimonial-services-in-delhi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287500" y="381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0" y="5870974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5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7507" r="0" b="27507"/>
            <a:stretch>
              <a:fillRect/>
            </a:stretch>
          </p:blipFill>
          <p:spPr>
            <a:xfrm flipH="false" flipV="false">
              <a:off x="0" y="0"/>
              <a:ext cx="24384000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7705" r="0" b="27705"/>
            <a:stretch>
              <a:fillRect/>
            </a:stretch>
          </p:blipFill>
          <p:spPr>
            <a:xfrm flipH="false" flipV="false">
              <a:off x="0" y="4614333"/>
              <a:ext cx="24384000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7705" r="0" b="27705"/>
            <a:stretch>
              <a:fillRect/>
            </a:stretch>
          </p:blipFill>
          <p:spPr>
            <a:xfrm flipH="false" flipV="false">
              <a:off x="0" y="9228667"/>
              <a:ext cx="24384000" cy="4487333"/>
            </a:xfrm>
            <a:prstGeom prst="rect">
              <a:avLst/>
            </a:prstGeom>
          </p:spPr>
        </p:pic>
      </p:grpSp>
      <p:sp>
        <p:nvSpPr>
          <p:cNvPr name="TextBox 6" id="6"/>
          <p:cNvSpPr txBox="true"/>
          <p:nvPr/>
        </p:nvSpPr>
        <p:spPr>
          <a:xfrm rot="0">
            <a:off x="437037" y="4296560"/>
            <a:ext cx="6864676" cy="1118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8400" spc="310">
                <a:solidFill>
                  <a:srgbClr val="A22C2C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You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028700" y="499050"/>
            <a:ext cx="1547825" cy="1398434"/>
          </a:xfrm>
          <a:custGeom>
            <a:avLst/>
            <a:gdLst/>
            <a:ahLst/>
            <a:cxnLst/>
            <a:rect r="r" b="b" t="t" l="l"/>
            <a:pathLst>
              <a:path h="1398434" w="1547825">
                <a:moveTo>
                  <a:pt x="0" y="0"/>
                </a:moveTo>
                <a:lnTo>
                  <a:pt x="1547825" y="0"/>
                </a:lnTo>
                <a:lnTo>
                  <a:pt x="1547825" y="1398433"/>
                </a:lnTo>
                <a:lnTo>
                  <a:pt x="0" y="13984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1000"/>
            </a:blip>
            <a:stretch>
              <a:fillRect l="0" t="0" r="0" b="-404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DAGT0-wXdWI</dc:identifier>
  <dcterms:modified xsi:type="dcterms:W3CDTF">2011-08-01T06:04:30Z</dcterms:modified>
  <cp:revision>1</cp:revision>
  <dc:title>Aggarwal Marriage Bureau in Delhi</dc:title>
</cp:coreProperties>
</file>