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DM Serif Display" charset="1" panose="00000000000000000000"/>
      <p:regular r:id="rId10"/>
    </p:embeddedFont>
    <p:embeddedFont>
      <p:font typeface="DM Sans" charset="1" panose="00000000000000000000"/>
      <p:regular r:id="rId11"/>
    </p:embeddedFont>
    <p:embeddedFont>
      <p:font typeface="Literata" charset="1" panose="00000000000000000000"/>
      <p:regular r:id="rId12"/>
    </p:embeddedFont>
    <p:embeddedFont>
      <p:font typeface="Literata Bold" charset="1" panose="000000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www.spicesindia.net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5.png" Type="http://schemas.openxmlformats.org/officeDocument/2006/relationships/image"/><Relationship Id="rId5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31E24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path path="circle">
            <a:fillToRect l="50000" r="50000" t="50000" b="5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5458799"/>
            <a:ext cx="18288000" cy="4856988"/>
            <a:chOff x="0" y="0"/>
            <a:chExt cx="6489028" cy="172337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489028" cy="1723378"/>
            </a:xfrm>
            <a:custGeom>
              <a:avLst/>
              <a:gdLst/>
              <a:ahLst/>
              <a:cxnLst/>
              <a:rect r="r" b="b" t="t" l="l"/>
              <a:pathLst>
                <a:path h="1723378" w="6489028">
                  <a:moveTo>
                    <a:pt x="0" y="0"/>
                  </a:moveTo>
                  <a:lnTo>
                    <a:pt x="6489028" y="0"/>
                  </a:lnTo>
                  <a:lnTo>
                    <a:pt x="6489028" y="1723378"/>
                  </a:lnTo>
                  <a:lnTo>
                    <a:pt x="0" y="1723378"/>
                  </a:lnTo>
                  <a:close/>
                </a:path>
              </a:pathLst>
            </a:custGeom>
            <a:solidFill>
              <a:srgbClr val="E31E24"/>
            </a:solidFill>
          </p:spPr>
        </p:sp>
      </p:grpSp>
      <p:sp>
        <p:nvSpPr>
          <p:cNvPr name="AutoShape 4" id="4"/>
          <p:cNvSpPr/>
          <p:nvPr/>
        </p:nvSpPr>
        <p:spPr>
          <a:xfrm flipV="true">
            <a:off x="-4960623" y="9322065"/>
            <a:ext cx="16063829" cy="14288"/>
          </a:xfrm>
          <a:prstGeom prst="line">
            <a:avLst/>
          </a:prstGeom>
          <a:ln cap="flat" w="285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600198" y="310205"/>
            <a:ext cx="1921013" cy="941297"/>
          </a:xfrm>
          <a:custGeom>
            <a:avLst/>
            <a:gdLst/>
            <a:ahLst/>
            <a:cxnLst/>
            <a:rect r="r" b="b" t="t" l="l"/>
            <a:pathLst>
              <a:path h="941297" w="1921013">
                <a:moveTo>
                  <a:pt x="0" y="0"/>
                </a:moveTo>
                <a:lnTo>
                  <a:pt x="1921013" y="0"/>
                </a:lnTo>
                <a:lnTo>
                  <a:pt x="1921013" y="941297"/>
                </a:lnTo>
                <a:lnTo>
                  <a:pt x="0" y="94129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600198" y="1742153"/>
            <a:ext cx="7074974" cy="7074974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0" t="-6122" r="0" b="-6122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9144000" y="5344499"/>
            <a:ext cx="6375652" cy="1036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98"/>
              </a:lnSpc>
            </a:pPr>
            <a:r>
              <a:rPr lang="en-US" sz="6070">
                <a:solidFill>
                  <a:srgbClr val="F8F7F6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By Agrocrops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103206" y="9070409"/>
            <a:ext cx="7184794" cy="455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758"/>
              </a:lnSpc>
            </a:pPr>
            <a:r>
              <a:rPr lang="en-US" sz="2684" spc="42">
                <a:solidFill>
                  <a:srgbClr val="FFFFFF"/>
                </a:solidFill>
                <a:latin typeface="DM Sans"/>
                <a:ea typeface="DM Sans"/>
                <a:cs typeface="DM Sans"/>
                <a:sym typeface="DM Sans"/>
              </a:rPr>
              <a:t> https://www.spicesindia.net/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949866" y="4177156"/>
            <a:ext cx="9834523" cy="11024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058"/>
              </a:lnSpc>
            </a:pPr>
            <a:r>
              <a:rPr lang="en-US" sz="6470" u="sng">
                <a:solidFill>
                  <a:srgbClr val="F8F7F6"/>
                </a:solidFill>
                <a:latin typeface="DM Serif Display"/>
                <a:ea typeface="DM Serif Display"/>
                <a:cs typeface="DM Serif Display"/>
                <a:sym typeface="DM Serif Display"/>
                <a:hlinkClick r:id="rId4" tooltip="https://www.spicesindia.net"/>
              </a:rPr>
              <a:t>Chilli Export from India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31E24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27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980360" y="16066"/>
            <a:ext cx="10307640" cy="10287000"/>
            <a:chOff x="0" y="0"/>
            <a:chExt cx="1374352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20572" r="0" b="20572"/>
            <a:stretch>
              <a:fillRect/>
            </a:stretch>
          </p:blipFill>
          <p:spPr>
            <a:xfrm flipH="false" flipV="false">
              <a:off x="0" y="0"/>
              <a:ext cx="13743520" cy="6794500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7914" t="0" r="7914" b="0"/>
            <a:stretch>
              <a:fillRect/>
            </a:stretch>
          </p:blipFill>
          <p:spPr>
            <a:xfrm flipH="false" flipV="false">
              <a:off x="0" y="6921500"/>
              <a:ext cx="6808260" cy="6794500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101" r="0" b="101"/>
            <a:stretch>
              <a:fillRect/>
            </a:stretch>
          </p:blipFill>
          <p:spPr>
            <a:xfrm flipH="false" flipV="false">
              <a:off x="6935260" y="6921500"/>
              <a:ext cx="6808260" cy="6794500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572382" y="749308"/>
            <a:ext cx="1903801" cy="932863"/>
          </a:xfrm>
          <a:custGeom>
            <a:avLst/>
            <a:gdLst/>
            <a:ahLst/>
            <a:cxnLst/>
            <a:rect r="r" b="b" t="t" l="l"/>
            <a:pathLst>
              <a:path h="932863" w="1903801">
                <a:moveTo>
                  <a:pt x="0" y="0"/>
                </a:moveTo>
                <a:lnTo>
                  <a:pt x="1903801" y="0"/>
                </a:lnTo>
                <a:lnTo>
                  <a:pt x="1903801" y="932863"/>
                </a:lnTo>
                <a:lnTo>
                  <a:pt x="0" y="93286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72382" y="2244323"/>
            <a:ext cx="6972099" cy="6151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</a:p>
          <a:p>
            <a:pPr algn="l">
              <a:lnSpc>
                <a:spcPts val="4899"/>
              </a:lnSpc>
            </a:pPr>
            <a:r>
              <a:rPr lang="en-US" sz="3499">
                <a:solidFill>
                  <a:srgbClr val="FFFFFF"/>
                </a:solidFill>
                <a:latin typeface="Literata"/>
                <a:ea typeface="Literata"/>
                <a:cs typeface="Literata"/>
                <a:sym typeface="Literata"/>
              </a:rPr>
              <a:t>Agrocrops</a:t>
            </a:r>
            <a:r>
              <a:rPr lang="en-US" sz="3499">
                <a:solidFill>
                  <a:srgbClr val="FFFFFF"/>
                </a:solidFill>
                <a:latin typeface="Literata"/>
                <a:ea typeface="Literata"/>
                <a:cs typeface="Literata"/>
                <a:sym typeface="Literata"/>
              </a:rPr>
              <a:t> offers premium, authentic Indian spices and seasonings, delivering rich flavors worldwide. Explore a curated selection of pure, high-quality spices, carefully sourced to elevate your culinary experience.</a:t>
            </a:r>
          </a:p>
          <a:p>
            <a:pPr algn="l">
              <a:lnSpc>
                <a:spcPts val="4899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31E24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flipV="true">
            <a:off x="6987720" y="9169287"/>
            <a:ext cx="11300280" cy="0"/>
          </a:xfrm>
          <a:prstGeom prst="line">
            <a:avLst/>
          </a:prstGeom>
          <a:ln cap="flat" w="28575">
            <a:solidFill>
              <a:srgbClr val="E31E2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9367594" y="726038"/>
            <a:ext cx="8407788" cy="8443250"/>
            <a:chOff x="0" y="0"/>
            <a:chExt cx="6323330" cy="6350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32333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23330">
                  <a:moveTo>
                    <a:pt x="6320790" y="2887980"/>
                  </a:moveTo>
                  <a:lnTo>
                    <a:pt x="6320790" y="1596390"/>
                  </a:lnTo>
                  <a:cubicBezTo>
                    <a:pt x="6320790" y="715010"/>
                    <a:pt x="5605780" y="0"/>
                    <a:pt x="4724400" y="0"/>
                  </a:cubicBezTo>
                  <a:lnTo>
                    <a:pt x="4724400" y="0"/>
                  </a:lnTo>
                  <a:cubicBezTo>
                    <a:pt x="3967480" y="0"/>
                    <a:pt x="3314700" y="530860"/>
                    <a:pt x="3161030" y="1271270"/>
                  </a:cubicBezTo>
                  <a:cubicBezTo>
                    <a:pt x="3006090" y="530860"/>
                    <a:pt x="2353310" y="0"/>
                    <a:pt x="1596390" y="0"/>
                  </a:cubicBezTo>
                  <a:lnTo>
                    <a:pt x="1596390" y="0"/>
                  </a:lnTo>
                  <a:cubicBezTo>
                    <a:pt x="715010" y="0"/>
                    <a:pt x="0" y="715010"/>
                    <a:pt x="0" y="1596390"/>
                  </a:cubicBezTo>
                  <a:lnTo>
                    <a:pt x="0" y="3462020"/>
                  </a:lnTo>
                  <a:lnTo>
                    <a:pt x="2540" y="3462020"/>
                  </a:lnTo>
                  <a:lnTo>
                    <a:pt x="2540" y="4752340"/>
                  </a:lnTo>
                  <a:cubicBezTo>
                    <a:pt x="2540" y="5634990"/>
                    <a:pt x="717550" y="6350000"/>
                    <a:pt x="1598930" y="6350000"/>
                  </a:cubicBezTo>
                  <a:lnTo>
                    <a:pt x="1598930" y="6350000"/>
                  </a:lnTo>
                  <a:cubicBezTo>
                    <a:pt x="2354580" y="6350000"/>
                    <a:pt x="3007360" y="5819140"/>
                    <a:pt x="3162300" y="5078730"/>
                  </a:cubicBezTo>
                  <a:cubicBezTo>
                    <a:pt x="3317240" y="5819140"/>
                    <a:pt x="3970020" y="6350000"/>
                    <a:pt x="4726940" y="6350000"/>
                  </a:cubicBezTo>
                  <a:lnTo>
                    <a:pt x="4726940" y="6350000"/>
                  </a:lnTo>
                  <a:cubicBezTo>
                    <a:pt x="5608320" y="6350000"/>
                    <a:pt x="6323330" y="5634990"/>
                    <a:pt x="6323330" y="4753610"/>
                  </a:cubicBezTo>
                  <a:lnTo>
                    <a:pt x="6323330" y="2887980"/>
                  </a:lnTo>
                  <a:lnTo>
                    <a:pt x="6320790" y="2887980"/>
                  </a:lnTo>
                  <a:close/>
                </a:path>
              </a:pathLst>
            </a:custGeom>
            <a:blipFill>
              <a:blip r:embed="rId2"/>
              <a:stretch>
                <a:fillRect l="0" t="-5854" r="0" b="-5854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657406" y="507913"/>
            <a:ext cx="2125662" cy="1041574"/>
          </a:xfrm>
          <a:custGeom>
            <a:avLst/>
            <a:gdLst/>
            <a:ahLst/>
            <a:cxnLst/>
            <a:rect r="r" b="b" t="t" l="l"/>
            <a:pathLst>
              <a:path h="1041574" w="2125662">
                <a:moveTo>
                  <a:pt x="0" y="0"/>
                </a:moveTo>
                <a:lnTo>
                  <a:pt x="2125661" y="0"/>
                </a:lnTo>
                <a:lnTo>
                  <a:pt x="2125661" y="1041574"/>
                </a:lnTo>
                <a:lnTo>
                  <a:pt x="0" y="104157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83326" y="3304517"/>
            <a:ext cx="9812581" cy="45663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09"/>
              </a:lnSpc>
            </a:pPr>
            <a:r>
              <a:rPr lang="en-US" sz="3220" b="true">
                <a:solidFill>
                  <a:srgbClr val="FFFFFF"/>
                </a:solidFill>
                <a:latin typeface="Literata Bold"/>
                <a:ea typeface="Literata Bold"/>
                <a:cs typeface="Literata Bold"/>
                <a:sym typeface="Literata Bold"/>
              </a:rPr>
              <a:t>Address- D.No 25-16-180, 181, </a:t>
            </a:r>
          </a:p>
          <a:p>
            <a:pPr algn="l">
              <a:lnSpc>
                <a:spcPts val="4509"/>
              </a:lnSpc>
            </a:pPr>
            <a:r>
              <a:rPr lang="en-US" sz="3220" b="true">
                <a:solidFill>
                  <a:srgbClr val="FFFFFF"/>
                </a:solidFill>
                <a:latin typeface="Literata Bold"/>
                <a:ea typeface="Literata Bold"/>
                <a:cs typeface="Literata Bold"/>
                <a:sym typeface="Literata Bold"/>
              </a:rPr>
              <a:t>Mirichi Yard Road, Guntur, Andhra Pradesh, 522005</a:t>
            </a:r>
          </a:p>
          <a:p>
            <a:pPr algn="l">
              <a:lnSpc>
                <a:spcPts val="4509"/>
              </a:lnSpc>
            </a:pPr>
            <a:r>
              <a:rPr lang="en-US" sz="3220" b="true">
                <a:solidFill>
                  <a:srgbClr val="FFFFFF"/>
                </a:solidFill>
                <a:latin typeface="Literata Bold"/>
                <a:ea typeface="Literata Bold"/>
                <a:cs typeface="Literata Bold"/>
                <a:sym typeface="Literata Bold"/>
              </a:rPr>
              <a:t>Email Us - contact@agrocrops.com</a:t>
            </a:r>
          </a:p>
          <a:p>
            <a:pPr algn="l">
              <a:lnSpc>
                <a:spcPts val="4509"/>
              </a:lnSpc>
            </a:pPr>
            <a:r>
              <a:rPr lang="en-US" sz="3220" b="true">
                <a:solidFill>
                  <a:srgbClr val="FFFFFF"/>
                </a:solidFill>
                <a:latin typeface="Literata Bold"/>
                <a:ea typeface="Literata Bold"/>
                <a:cs typeface="Literata Bold"/>
                <a:sym typeface="Literata Bold"/>
              </a:rPr>
              <a:t>Call us - +91 97013 63424</a:t>
            </a:r>
          </a:p>
          <a:p>
            <a:pPr algn="l">
              <a:lnSpc>
                <a:spcPts val="4509"/>
              </a:lnSpc>
            </a:pPr>
            <a:r>
              <a:rPr lang="en-US" sz="3220" b="true">
                <a:solidFill>
                  <a:srgbClr val="FFFFFF"/>
                </a:solidFill>
                <a:latin typeface="Literata Bold"/>
                <a:ea typeface="Literata Bold"/>
                <a:cs typeface="Literata Bold"/>
                <a:sym typeface="Literata Bold"/>
              </a:rPr>
              <a:t>Visit-  https://www.spicesindia.net/</a:t>
            </a:r>
          </a:p>
          <a:p>
            <a:pPr algn="l">
              <a:lnSpc>
                <a:spcPts val="4509"/>
              </a:lnSpc>
            </a:pPr>
          </a:p>
          <a:p>
            <a:pPr algn="l">
              <a:lnSpc>
                <a:spcPts val="4509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E31E24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634823" y="6326614"/>
            <a:ext cx="7036971" cy="1893718"/>
            <a:chOff x="0" y="0"/>
            <a:chExt cx="3885691" cy="104567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85691" cy="1045678"/>
            </a:xfrm>
            <a:custGeom>
              <a:avLst/>
              <a:gdLst/>
              <a:ahLst/>
              <a:cxnLst/>
              <a:rect r="r" b="b" t="t" l="l"/>
              <a:pathLst>
                <a:path h="1045678" w="3885691">
                  <a:moveTo>
                    <a:pt x="3761230" y="1045678"/>
                  </a:moveTo>
                  <a:lnTo>
                    <a:pt x="124460" y="1045678"/>
                  </a:lnTo>
                  <a:cubicBezTo>
                    <a:pt x="55880" y="1045678"/>
                    <a:pt x="0" y="989798"/>
                    <a:pt x="0" y="92121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3761231" y="0"/>
                  </a:lnTo>
                  <a:cubicBezTo>
                    <a:pt x="3829811" y="0"/>
                    <a:pt x="3885691" y="55880"/>
                    <a:pt x="3885691" y="124460"/>
                  </a:cubicBezTo>
                  <a:lnTo>
                    <a:pt x="3885691" y="921218"/>
                  </a:lnTo>
                  <a:cubicBezTo>
                    <a:pt x="3885691" y="989798"/>
                    <a:pt x="3829811" y="1045678"/>
                    <a:pt x="3761231" y="1045678"/>
                  </a:cubicBezTo>
                  <a:close/>
                </a:path>
              </a:pathLst>
            </a:custGeom>
            <a:solidFill>
              <a:srgbClr val="E31E24"/>
            </a:solidFill>
          </p:spPr>
        </p:sp>
      </p:grpSp>
      <p:grpSp>
        <p:nvGrpSpPr>
          <p:cNvPr name="Group 4" id="4"/>
          <p:cNvGrpSpPr/>
          <p:nvPr/>
        </p:nvGrpSpPr>
        <p:grpSpPr>
          <a:xfrm rot="0">
            <a:off x="424051" y="288928"/>
            <a:ext cx="2894532" cy="1523265"/>
            <a:chOff x="0" y="0"/>
            <a:chExt cx="762346" cy="40118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62346" cy="401189"/>
            </a:xfrm>
            <a:custGeom>
              <a:avLst/>
              <a:gdLst/>
              <a:ahLst/>
              <a:cxnLst/>
              <a:rect r="r" b="b" t="t" l="l"/>
              <a:pathLst>
                <a:path h="401189" w="762346">
                  <a:moveTo>
                    <a:pt x="136408" y="0"/>
                  </a:moveTo>
                  <a:lnTo>
                    <a:pt x="625938" y="0"/>
                  </a:lnTo>
                  <a:cubicBezTo>
                    <a:pt x="662115" y="0"/>
                    <a:pt x="696811" y="14372"/>
                    <a:pt x="722393" y="39953"/>
                  </a:cubicBezTo>
                  <a:cubicBezTo>
                    <a:pt x="747974" y="65535"/>
                    <a:pt x="762346" y="100230"/>
                    <a:pt x="762346" y="136408"/>
                  </a:cubicBezTo>
                  <a:lnTo>
                    <a:pt x="762346" y="264781"/>
                  </a:lnTo>
                  <a:cubicBezTo>
                    <a:pt x="762346" y="300959"/>
                    <a:pt x="747974" y="335655"/>
                    <a:pt x="722393" y="361236"/>
                  </a:cubicBezTo>
                  <a:cubicBezTo>
                    <a:pt x="696811" y="386818"/>
                    <a:pt x="662115" y="401189"/>
                    <a:pt x="625938" y="401189"/>
                  </a:cubicBezTo>
                  <a:lnTo>
                    <a:pt x="136408" y="401189"/>
                  </a:lnTo>
                  <a:cubicBezTo>
                    <a:pt x="100230" y="401189"/>
                    <a:pt x="65535" y="386818"/>
                    <a:pt x="39953" y="361236"/>
                  </a:cubicBezTo>
                  <a:cubicBezTo>
                    <a:pt x="14372" y="335655"/>
                    <a:pt x="0" y="300959"/>
                    <a:pt x="0" y="264781"/>
                  </a:cubicBezTo>
                  <a:lnTo>
                    <a:pt x="0" y="136408"/>
                  </a:lnTo>
                  <a:cubicBezTo>
                    <a:pt x="0" y="100230"/>
                    <a:pt x="14372" y="65535"/>
                    <a:pt x="39953" y="39953"/>
                  </a:cubicBezTo>
                  <a:cubicBezTo>
                    <a:pt x="65535" y="14372"/>
                    <a:pt x="100230" y="0"/>
                    <a:pt x="136408" y="0"/>
                  </a:cubicBezTo>
                  <a:close/>
                </a:path>
              </a:pathLst>
            </a:custGeom>
            <a:solidFill>
              <a:srgbClr val="E9E7E9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762346" cy="4392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0" y="0"/>
            <a:ext cx="18288000" cy="8946549"/>
          </a:xfrm>
          <a:custGeom>
            <a:avLst/>
            <a:gdLst/>
            <a:ahLst/>
            <a:cxnLst/>
            <a:rect r="r" b="b" t="t" l="l"/>
            <a:pathLst>
              <a:path h="8946549" w="18288000">
                <a:moveTo>
                  <a:pt x="0" y="0"/>
                </a:moveTo>
                <a:lnTo>
                  <a:pt x="18288000" y="0"/>
                </a:lnTo>
                <a:lnTo>
                  <a:pt x="18288000" y="8946549"/>
                </a:lnTo>
                <a:lnTo>
                  <a:pt x="0" y="89465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0" t="0" r="-50" b="-71881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61544" y="430044"/>
            <a:ext cx="2762396" cy="1353574"/>
          </a:xfrm>
          <a:custGeom>
            <a:avLst/>
            <a:gdLst/>
            <a:ahLst/>
            <a:cxnLst/>
            <a:rect r="r" b="b" t="t" l="l"/>
            <a:pathLst>
              <a:path h="1353574" w="2762396">
                <a:moveTo>
                  <a:pt x="0" y="0"/>
                </a:moveTo>
                <a:lnTo>
                  <a:pt x="2762396" y="0"/>
                </a:lnTo>
                <a:lnTo>
                  <a:pt x="2762396" y="1353574"/>
                </a:lnTo>
                <a:lnTo>
                  <a:pt x="0" y="135357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092128" y="9194199"/>
            <a:ext cx="13373714" cy="11341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53"/>
              </a:lnSpc>
            </a:pPr>
            <a:r>
              <a:rPr lang="en-US" sz="9069">
                <a:solidFill>
                  <a:srgbClr val="E9E7E9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Thanks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DAGKEcH5hM0</dc:identifier>
  <dcterms:modified xsi:type="dcterms:W3CDTF">2011-08-01T06:04:30Z</dcterms:modified>
  <cp:revision>1</cp:revision>
  <dc:title>Chilli Export from India</dc:title>
</cp:coreProperties>
</file>