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Lst>
  <p:sldSz cx="18288000" cy="10287000"/>
  <p:notesSz cx="6858000" cy="9144000"/>
  <p:embeddedFontLst>
    <p:embeddedFont>
      <p:font typeface="Source Serif Pro Bold" charset="1" panose="02040803050405020204"/>
      <p:regular r:id="rId9"/>
    </p:embeddedFont>
    <p:embeddedFont>
      <p:font typeface="Source Serif Pro" charset="1" panose="02040603050405020204"/>
      <p:regular r:id="rId10"/>
    </p:embeddedFont>
    <p:embeddedFont>
      <p:font typeface="HK Grotesk" charset="1" panose="00000500000000000000"/>
      <p:regular r:id="rId11"/>
    </p:embeddedFont>
    <p:embeddedFont>
      <p:font typeface="Roboto" charset="1" panose="02000000000000000000"/>
      <p:regular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jpeg" Type="http://schemas.openxmlformats.org/officeDocument/2006/relationships/image"/><Relationship Id="rId4" Target="../media/image3.jpeg" Type="http://schemas.openxmlformats.org/officeDocument/2006/relationships/image"/><Relationship Id="rId5" Target="../media/image4.png" Type="http://schemas.openxmlformats.org/officeDocument/2006/relationships/image"/><Relationship Id="rId6" Target="https://www.pojfurniture.com/products/living-room-furniture"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 Id="rId3" Target="../media/image6.jpeg" Type="http://schemas.openxmlformats.org/officeDocument/2006/relationships/image"/><Relationship Id="rId4" Target="../media/image7.jpeg" Type="http://schemas.openxmlformats.org/officeDocument/2006/relationships/image"/><Relationship Id="rId5" Target="../media/image4.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jpeg" Type="http://schemas.openxmlformats.org/officeDocument/2006/relationships/image"/><Relationship Id="rId3" Target="../media/image9.jpeg" Type="http://schemas.openxmlformats.org/officeDocument/2006/relationships/image"/><Relationship Id="rId4" Target="../media/image10.jpeg" Type="http://schemas.openxmlformats.org/officeDocument/2006/relationships/image"/><Relationship Id="rId5" Target="../media/image11.jpeg" Type="http://schemas.openxmlformats.org/officeDocument/2006/relationships/image"/><Relationship Id="rId6" Target="../media/image12.jpeg" Type="http://schemas.openxmlformats.org/officeDocument/2006/relationships/image"/><Relationship Id="rId7" Target="../media/image4.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E0302"/>
        </a:solidFill>
      </p:bgPr>
    </p:bg>
    <p:spTree>
      <p:nvGrpSpPr>
        <p:cNvPr id="1" name=""/>
        <p:cNvGrpSpPr/>
        <p:nvPr/>
      </p:nvGrpSpPr>
      <p:grpSpPr>
        <a:xfrm>
          <a:off x="0" y="0"/>
          <a:ext cx="0" cy="0"/>
          <a:chOff x="0" y="0"/>
          <a:chExt cx="0" cy="0"/>
        </a:xfrm>
      </p:grpSpPr>
      <p:grpSp>
        <p:nvGrpSpPr>
          <p:cNvPr name="Group 2" id="2"/>
          <p:cNvGrpSpPr/>
          <p:nvPr/>
        </p:nvGrpSpPr>
        <p:grpSpPr>
          <a:xfrm rot="0">
            <a:off x="0" y="1060438"/>
            <a:ext cx="18288000" cy="7897630"/>
            <a:chOff x="0" y="0"/>
            <a:chExt cx="24384000" cy="10530173"/>
          </a:xfrm>
        </p:grpSpPr>
        <p:pic>
          <p:nvPicPr>
            <p:cNvPr name="Picture 3" id="3"/>
            <p:cNvPicPr>
              <a:picLocks noChangeAspect="true"/>
            </p:cNvPicPr>
            <p:nvPr/>
          </p:nvPicPr>
          <p:blipFill>
            <a:blip r:embed="rId2">
              <a:alphaModFix amt="91000"/>
            </a:blip>
            <a:srcRect l="0" t="14853" r="0" b="14853"/>
            <a:stretch>
              <a:fillRect/>
            </a:stretch>
          </p:blipFill>
          <p:spPr>
            <a:xfrm flipH="false" flipV="false">
              <a:off x="0" y="0"/>
              <a:ext cx="12128500" cy="5201587"/>
            </a:xfrm>
            <a:prstGeom prst="rect">
              <a:avLst/>
            </a:prstGeom>
          </p:spPr>
        </p:pic>
        <p:pic>
          <p:nvPicPr>
            <p:cNvPr name="Picture 4" id="4"/>
            <p:cNvPicPr>
              <a:picLocks noChangeAspect="true"/>
            </p:cNvPicPr>
            <p:nvPr/>
          </p:nvPicPr>
          <p:blipFill>
            <a:blip r:embed="rId3">
              <a:alphaModFix amt="91000"/>
            </a:blip>
            <a:srcRect l="0" t="14853" r="0" b="14853"/>
            <a:stretch>
              <a:fillRect/>
            </a:stretch>
          </p:blipFill>
          <p:spPr>
            <a:xfrm flipH="false" flipV="false">
              <a:off x="12255500" y="0"/>
              <a:ext cx="12128500" cy="5201587"/>
            </a:xfrm>
            <a:prstGeom prst="rect">
              <a:avLst/>
            </a:prstGeom>
          </p:spPr>
        </p:pic>
        <p:pic>
          <p:nvPicPr>
            <p:cNvPr name="Picture 5" id="5"/>
            <p:cNvPicPr>
              <a:picLocks noChangeAspect="true"/>
            </p:cNvPicPr>
            <p:nvPr/>
          </p:nvPicPr>
          <p:blipFill>
            <a:blip r:embed="rId4">
              <a:alphaModFix amt="91000"/>
            </a:blip>
            <a:srcRect l="0" t="20069" r="0" b="20069"/>
            <a:stretch>
              <a:fillRect/>
            </a:stretch>
          </p:blipFill>
          <p:spPr>
            <a:xfrm flipH="false" flipV="false">
              <a:off x="0" y="5328587"/>
              <a:ext cx="24384000" cy="5201587"/>
            </a:xfrm>
            <a:prstGeom prst="rect">
              <a:avLst/>
            </a:prstGeom>
          </p:spPr>
        </p:pic>
      </p:grpSp>
      <p:sp>
        <p:nvSpPr>
          <p:cNvPr name="Freeform 6" id="6"/>
          <p:cNvSpPr/>
          <p:nvPr/>
        </p:nvSpPr>
        <p:spPr>
          <a:xfrm flipH="false" flipV="false" rot="0">
            <a:off x="400763" y="133631"/>
            <a:ext cx="1255874" cy="720151"/>
          </a:xfrm>
          <a:custGeom>
            <a:avLst/>
            <a:gdLst/>
            <a:ahLst/>
            <a:cxnLst/>
            <a:rect r="r" b="b" t="t" l="l"/>
            <a:pathLst>
              <a:path h="720151" w="1255874">
                <a:moveTo>
                  <a:pt x="0" y="0"/>
                </a:moveTo>
                <a:lnTo>
                  <a:pt x="1255874" y="0"/>
                </a:lnTo>
                <a:lnTo>
                  <a:pt x="1255874" y="720151"/>
                </a:lnTo>
                <a:lnTo>
                  <a:pt x="0" y="720151"/>
                </a:lnTo>
                <a:lnTo>
                  <a:pt x="0" y="0"/>
                </a:lnTo>
                <a:close/>
              </a:path>
            </a:pathLst>
          </a:custGeom>
          <a:blipFill>
            <a:blip r:embed="rId5"/>
            <a:stretch>
              <a:fillRect l="0" t="0" r="0" b="0"/>
            </a:stretch>
          </a:blipFill>
        </p:spPr>
      </p:sp>
      <p:sp>
        <p:nvSpPr>
          <p:cNvPr name="TextBox 7" id="7"/>
          <p:cNvSpPr txBox="true"/>
          <p:nvPr/>
        </p:nvSpPr>
        <p:spPr>
          <a:xfrm rot="0">
            <a:off x="3038436" y="1522126"/>
            <a:ext cx="12211128" cy="848365"/>
          </a:xfrm>
          <a:prstGeom prst="rect">
            <a:avLst/>
          </a:prstGeom>
        </p:spPr>
        <p:txBody>
          <a:bodyPr anchor="t" rtlCol="false" tIns="0" lIns="0" bIns="0" rIns="0">
            <a:spAutoFit/>
          </a:bodyPr>
          <a:lstStyle/>
          <a:p>
            <a:pPr algn="ctr">
              <a:lnSpc>
                <a:spcPts val="6370"/>
              </a:lnSpc>
            </a:pPr>
          </a:p>
        </p:txBody>
      </p:sp>
      <p:sp>
        <p:nvSpPr>
          <p:cNvPr name="TextBox 8" id="8"/>
          <p:cNvSpPr txBox="true"/>
          <p:nvPr/>
        </p:nvSpPr>
        <p:spPr>
          <a:xfrm rot="0">
            <a:off x="3547135" y="-133350"/>
            <a:ext cx="12211128" cy="1120763"/>
          </a:xfrm>
          <a:prstGeom prst="rect">
            <a:avLst/>
          </a:prstGeom>
        </p:spPr>
        <p:txBody>
          <a:bodyPr anchor="t" rtlCol="false" tIns="0" lIns="0" bIns="0" rIns="0">
            <a:spAutoFit/>
          </a:bodyPr>
          <a:lstStyle/>
          <a:p>
            <a:pPr algn="ctr">
              <a:lnSpc>
                <a:spcPts val="9100"/>
              </a:lnSpc>
            </a:pPr>
            <a:r>
              <a:rPr lang="en-US" sz="6500" b="true">
                <a:solidFill>
                  <a:srgbClr val="FBFCFC"/>
                </a:solidFill>
                <a:latin typeface="Source Serif Pro Bold"/>
                <a:ea typeface="Source Serif Pro Bold"/>
                <a:cs typeface="Source Serif Pro Bold"/>
                <a:sym typeface="Source Serif Pro Bold"/>
              </a:rPr>
              <a:t>POJ Furniture</a:t>
            </a:r>
          </a:p>
        </p:txBody>
      </p:sp>
      <p:sp>
        <p:nvSpPr>
          <p:cNvPr name="TextBox 9" id="9"/>
          <p:cNvSpPr txBox="true"/>
          <p:nvPr/>
        </p:nvSpPr>
        <p:spPr>
          <a:xfrm rot="0">
            <a:off x="3955320" y="9182100"/>
            <a:ext cx="10377359" cy="646430"/>
          </a:xfrm>
          <a:prstGeom prst="rect">
            <a:avLst/>
          </a:prstGeom>
        </p:spPr>
        <p:txBody>
          <a:bodyPr anchor="t" rtlCol="false" tIns="0" lIns="0" bIns="0" rIns="0">
            <a:spAutoFit/>
          </a:bodyPr>
          <a:lstStyle/>
          <a:p>
            <a:pPr algn="ctr">
              <a:lnSpc>
                <a:spcPts val="5319"/>
              </a:lnSpc>
            </a:pPr>
            <a:r>
              <a:rPr lang="en-US" sz="3799" u="sng">
                <a:solidFill>
                  <a:srgbClr val="FBFCFC"/>
                </a:solidFill>
                <a:latin typeface="Source Serif Pro"/>
                <a:ea typeface="Source Serif Pro"/>
                <a:cs typeface="Source Serif Pro"/>
                <a:sym typeface="Source Serif Pro"/>
                <a:hlinkClick r:id="rId6" tooltip="https://www.pojfurniture.com/products/living-room-furniture"/>
              </a:rPr>
              <a:t>Buy Furniture for Your Living Room Online</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E0302"/>
        </a:solidFill>
      </p:bgPr>
    </p:bg>
    <p:spTree>
      <p:nvGrpSpPr>
        <p:cNvPr id="1" name=""/>
        <p:cNvGrpSpPr/>
        <p:nvPr/>
      </p:nvGrpSpPr>
      <p:grpSpPr>
        <a:xfrm>
          <a:off x="0" y="0"/>
          <a:ext cx="0" cy="0"/>
          <a:chOff x="0" y="0"/>
          <a:chExt cx="0" cy="0"/>
        </a:xfrm>
      </p:grpSpPr>
      <p:grpSp>
        <p:nvGrpSpPr>
          <p:cNvPr name="Group 2" id="2"/>
          <p:cNvGrpSpPr/>
          <p:nvPr/>
        </p:nvGrpSpPr>
        <p:grpSpPr>
          <a:xfrm rot="0">
            <a:off x="0" y="0"/>
            <a:ext cx="12155349" cy="10287000"/>
            <a:chOff x="0" y="0"/>
            <a:chExt cx="16207132" cy="13716000"/>
          </a:xfrm>
        </p:grpSpPr>
        <p:pic>
          <p:nvPicPr>
            <p:cNvPr name="Picture 3" id="3"/>
            <p:cNvPicPr>
              <a:picLocks noChangeAspect="true"/>
            </p:cNvPicPr>
            <p:nvPr/>
          </p:nvPicPr>
          <p:blipFill>
            <a:blip r:embed="rId2"/>
            <a:srcRect l="26157" t="0" r="26157" b="0"/>
            <a:stretch>
              <a:fillRect/>
            </a:stretch>
          </p:blipFill>
          <p:spPr>
            <a:xfrm flipH="false" flipV="false">
              <a:off x="0" y="0"/>
              <a:ext cx="10720088" cy="13716000"/>
            </a:xfrm>
            <a:prstGeom prst="rect">
              <a:avLst/>
            </a:prstGeom>
          </p:spPr>
        </p:pic>
        <p:pic>
          <p:nvPicPr>
            <p:cNvPr name="Picture 4" id="4"/>
            <p:cNvPicPr>
              <a:picLocks noChangeAspect="true"/>
            </p:cNvPicPr>
            <p:nvPr/>
          </p:nvPicPr>
          <p:blipFill>
            <a:blip r:embed="rId3"/>
            <a:srcRect l="31950" t="0" r="31950" b="0"/>
            <a:stretch>
              <a:fillRect/>
            </a:stretch>
          </p:blipFill>
          <p:spPr>
            <a:xfrm flipH="false" flipV="false">
              <a:off x="10847088" y="0"/>
              <a:ext cx="5360044" cy="9059333"/>
            </a:xfrm>
            <a:prstGeom prst="rect">
              <a:avLst/>
            </a:prstGeom>
          </p:spPr>
        </p:pic>
        <p:pic>
          <p:nvPicPr>
            <p:cNvPr name="Picture 5" id="5"/>
            <p:cNvPicPr>
              <a:picLocks noChangeAspect="true"/>
            </p:cNvPicPr>
            <p:nvPr/>
          </p:nvPicPr>
          <p:blipFill>
            <a:blip r:embed="rId4"/>
            <a:srcRect l="13901" t="0" r="13901" b="0"/>
            <a:stretch>
              <a:fillRect/>
            </a:stretch>
          </p:blipFill>
          <p:spPr>
            <a:xfrm flipH="false" flipV="false">
              <a:off x="10847088" y="9186333"/>
              <a:ext cx="5360044" cy="4529667"/>
            </a:xfrm>
            <a:prstGeom prst="rect">
              <a:avLst/>
            </a:prstGeom>
          </p:spPr>
        </p:pic>
      </p:grpSp>
      <p:sp>
        <p:nvSpPr>
          <p:cNvPr name="Freeform 6" id="6"/>
          <p:cNvSpPr/>
          <p:nvPr/>
        </p:nvSpPr>
        <p:spPr>
          <a:xfrm flipH="false" flipV="false" rot="0">
            <a:off x="583701" y="668624"/>
            <a:ext cx="1255874" cy="720151"/>
          </a:xfrm>
          <a:custGeom>
            <a:avLst/>
            <a:gdLst/>
            <a:ahLst/>
            <a:cxnLst/>
            <a:rect r="r" b="b" t="t" l="l"/>
            <a:pathLst>
              <a:path h="720151" w="1255874">
                <a:moveTo>
                  <a:pt x="0" y="0"/>
                </a:moveTo>
                <a:lnTo>
                  <a:pt x="1255874" y="0"/>
                </a:lnTo>
                <a:lnTo>
                  <a:pt x="1255874" y="720152"/>
                </a:lnTo>
                <a:lnTo>
                  <a:pt x="0" y="720152"/>
                </a:lnTo>
                <a:lnTo>
                  <a:pt x="0" y="0"/>
                </a:lnTo>
                <a:close/>
              </a:path>
            </a:pathLst>
          </a:custGeom>
          <a:blipFill>
            <a:blip r:embed="rId5"/>
            <a:stretch>
              <a:fillRect l="0" t="0" r="0" b="0"/>
            </a:stretch>
          </a:blipFill>
        </p:spPr>
      </p:sp>
      <p:sp>
        <p:nvSpPr>
          <p:cNvPr name="TextBox 7" id="7"/>
          <p:cNvSpPr txBox="true"/>
          <p:nvPr/>
        </p:nvSpPr>
        <p:spPr>
          <a:xfrm rot="0">
            <a:off x="12457472" y="340678"/>
            <a:ext cx="5491395" cy="9538970"/>
          </a:xfrm>
          <a:prstGeom prst="rect">
            <a:avLst/>
          </a:prstGeom>
        </p:spPr>
        <p:txBody>
          <a:bodyPr anchor="t" rtlCol="false" tIns="0" lIns="0" bIns="0" rIns="0">
            <a:spAutoFit/>
          </a:bodyPr>
          <a:lstStyle/>
          <a:p>
            <a:pPr algn="l">
              <a:lnSpc>
                <a:spcPts val="4480"/>
              </a:lnSpc>
            </a:pPr>
            <a:r>
              <a:rPr lang="en-US" sz="3200">
                <a:solidFill>
                  <a:srgbClr val="FBFCFC"/>
                </a:solidFill>
                <a:latin typeface="HK Grotesk"/>
                <a:ea typeface="HK Grotesk"/>
                <a:cs typeface="HK Grotesk"/>
                <a:sym typeface="HK Grotesk"/>
              </a:rPr>
              <a:t>Upgrade your home with premium living room furniture from POJ Furniture. Explore a selection of chic sofas, versatile wall units, sophisticated center tables, and more to complement any décor. Enjoy flexible payment plans and speedy delivery, making it simple to Buy Furniture for Your Living Room Online while staying within budget. Discover a variety of designs crafted for comfort, functionality, and style, ideal for living rooms of all sizes.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FBFCFC"/>
        </a:solidFill>
      </p:bgPr>
    </p:bg>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pic>
          <p:nvPicPr>
            <p:cNvPr name="Picture 3" id="3"/>
            <p:cNvPicPr>
              <a:picLocks noChangeAspect="true"/>
            </p:cNvPicPr>
            <p:nvPr/>
          </p:nvPicPr>
          <p:blipFill>
            <a:blip r:embed="rId2"/>
            <a:srcRect l="0" t="34893" r="0" b="34893"/>
            <a:stretch>
              <a:fillRect/>
            </a:stretch>
          </p:blipFill>
          <p:spPr>
            <a:xfrm flipH="false" flipV="false">
              <a:off x="0" y="0"/>
              <a:ext cx="24384000" cy="4487333"/>
            </a:xfrm>
            <a:prstGeom prst="rect">
              <a:avLst/>
            </a:prstGeom>
          </p:spPr>
        </p:pic>
        <p:pic>
          <p:nvPicPr>
            <p:cNvPr name="Picture 4" id="4"/>
            <p:cNvPicPr>
              <a:picLocks noChangeAspect="true"/>
            </p:cNvPicPr>
            <p:nvPr/>
          </p:nvPicPr>
          <p:blipFill>
            <a:blip r:embed="rId3"/>
            <a:srcRect l="0" t="19679" r="0" b="19679"/>
            <a:stretch>
              <a:fillRect/>
            </a:stretch>
          </p:blipFill>
          <p:spPr>
            <a:xfrm flipH="false" flipV="false">
              <a:off x="0" y="4614333"/>
              <a:ext cx="12128500" cy="4487333"/>
            </a:xfrm>
            <a:prstGeom prst="rect">
              <a:avLst/>
            </a:prstGeom>
          </p:spPr>
        </p:pic>
        <p:pic>
          <p:nvPicPr>
            <p:cNvPr name="Picture 5" id="5"/>
            <p:cNvPicPr>
              <a:picLocks noChangeAspect="true"/>
            </p:cNvPicPr>
            <p:nvPr/>
          </p:nvPicPr>
          <p:blipFill>
            <a:blip r:embed="rId4"/>
            <a:srcRect l="0" t="18303" r="0" b="18303"/>
            <a:stretch>
              <a:fillRect/>
            </a:stretch>
          </p:blipFill>
          <p:spPr>
            <a:xfrm flipH="false" flipV="false">
              <a:off x="12255500" y="4614333"/>
              <a:ext cx="12128500" cy="4487333"/>
            </a:xfrm>
            <a:prstGeom prst="rect">
              <a:avLst/>
            </a:prstGeom>
          </p:spPr>
        </p:pic>
        <p:pic>
          <p:nvPicPr>
            <p:cNvPr name="Picture 6" id="6"/>
            <p:cNvPicPr>
              <a:picLocks noChangeAspect="true"/>
            </p:cNvPicPr>
            <p:nvPr/>
          </p:nvPicPr>
          <p:blipFill>
            <a:blip r:embed="rId5"/>
            <a:srcRect l="0" t="19679" r="0" b="19679"/>
            <a:stretch>
              <a:fillRect/>
            </a:stretch>
          </p:blipFill>
          <p:spPr>
            <a:xfrm flipH="false" flipV="false">
              <a:off x="0" y="9228667"/>
              <a:ext cx="12128500" cy="4487333"/>
            </a:xfrm>
            <a:prstGeom prst="rect">
              <a:avLst/>
            </a:prstGeom>
          </p:spPr>
        </p:pic>
        <p:pic>
          <p:nvPicPr>
            <p:cNvPr name="Picture 7" id="7"/>
            <p:cNvPicPr>
              <a:picLocks noChangeAspect="true"/>
            </p:cNvPicPr>
            <p:nvPr/>
          </p:nvPicPr>
          <p:blipFill>
            <a:blip r:embed="rId6"/>
            <a:srcRect l="0" t="19679" r="0" b="19679"/>
            <a:stretch>
              <a:fillRect/>
            </a:stretch>
          </p:blipFill>
          <p:spPr>
            <a:xfrm flipH="false" flipV="false">
              <a:off x="12255500" y="9228667"/>
              <a:ext cx="12128500" cy="4487333"/>
            </a:xfrm>
            <a:prstGeom prst="rect">
              <a:avLst/>
            </a:prstGeom>
          </p:spPr>
        </p:pic>
      </p:grpSp>
      <p:sp>
        <p:nvSpPr>
          <p:cNvPr name="Freeform 8" id="8"/>
          <p:cNvSpPr/>
          <p:nvPr/>
        </p:nvSpPr>
        <p:spPr>
          <a:xfrm flipH="false" flipV="false" rot="0">
            <a:off x="936126" y="279974"/>
            <a:ext cx="1255874" cy="720151"/>
          </a:xfrm>
          <a:custGeom>
            <a:avLst/>
            <a:gdLst/>
            <a:ahLst/>
            <a:cxnLst/>
            <a:rect r="r" b="b" t="t" l="l"/>
            <a:pathLst>
              <a:path h="720151" w="1255874">
                <a:moveTo>
                  <a:pt x="0" y="0"/>
                </a:moveTo>
                <a:lnTo>
                  <a:pt x="1255874" y="0"/>
                </a:lnTo>
                <a:lnTo>
                  <a:pt x="1255874" y="720151"/>
                </a:lnTo>
                <a:lnTo>
                  <a:pt x="0" y="720151"/>
                </a:lnTo>
                <a:lnTo>
                  <a:pt x="0" y="0"/>
                </a:lnTo>
                <a:close/>
              </a:path>
            </a:pathLst>
          </a:custGeom>
          <a:blipFill>
            <a:blip r:embed="rId7"/>
            <a:stretch>
              <a:fillRect l="0" t="0" r="0" b="0"/>
            </a:stretch>
          </a:blipFill>
        </p:spPr>
      </p:sp>
      <p:grpSp>
        <p:nvGrpSpPr>
          <p:cNvPr name="Group 9" id="9"/>
          <p:cNvGrpSpPr/>
          <p:nvPr/>
        </p:nvGrpSpPr>
        <p:grpSpPr>
          <a:xfrm rot="0">
            <a:off x="5409082" y="6687823"/>
            <a:ext cx="7739862" cy="1799588"/>
            <a:chOff x="0" y="0"/>
            <a:chExt cx="2038482" cy="473966"/>
          </a:xfrm>
        </p:grpSpPr>
        <p:sp>
          <p:nvSpPr>
            <p:cNvPr name="Freeform 10" id="10"/>
            <p:cNvSpPr/>
            <p:nvPr/>
          </p:nvSpPr>
          <p:spPr>
            <a:xfrm flipH="false" flipV="false" rot="0">
              <a:off x="0" y="0"/>
              <a:ext cx="2038482" cy="473966"/>
            </a:xfrm>
            <a:custGeom>
              <a:avLst/>
              <a:gdLst/>
              <a:ahLst/>
              <a:cxnLst/>
              <a:rect r="r" b="b" t="t" l="l"/>
              <a:pathLst>
                <a:path h="473966" w="2038482">
                  <a:moveTo>
                    <a:pt x="0" y="0"/>
                  </a:moveTo>
                  <a:lnTo>
                    <a:pt x="2038482" y="0"/>
                  </a:lnTo>
                  <a:lnTo>
                    <a:pt x="2038482" y="473966"/>
                  </a:lnTo>
                  <a:lnTo>
                    <a:pt x="0" y="473966"/>
                  </a:lnTo>
                  <a:close/>
                </a:path>
              </a:pathLst>
            </a:custGeom>
            <a:solidFill>
              <a:srgbClr val="FE0302">
                <a:alpha val="82745"/>
              </a:srgbClr>
            </a:solidFill>
          </p:spPr>
        </p:sp>
        <p:sp>
          <p:nvSpPr>
            <p:cNvPr name="TextBox 11" id="11"/>
            <p:cNvSpPr txBox="true"/>
            <p:nvPr/>
          </p:nvSpPr>
          <p:spPr>
            <a:xfrm>
              <a:off x="0" y="-57150"/>
              <a:ext cx="2038482" cy="531116"/>
            </a:xfrm>
            <a:prstGeom prst="rect">
              <a:avLst/>
            </a:prstGeom>
          </p:spPr>
          <p:txBody>
            <a:bodyPr anchor="ctr" rtlCol="false" tIns="50800" lIns="50800" bIns="50800" rIns="50800"/>
            <a:lstStyle/>
            <a:p>
              <a:pPr algn="ctr">
                <a:lnSpc>
                  <a:spcPts val="3360"/>
                </a:lnSpc>
              </a:pPr>
            </a:p>
          </p:txBody>
        </p:sp>
      </p:grpSp>
      <p:sp>
        <p:nvSpPr>
          <p:cNvPr name="TextBox 12" id="12"/>
          <p:cNvSpPr txBox="true"/>
          <p:nvPr/>
        </p:nvSpPr>
        <p:spPr>
          <a:xfrm rot="0">
            <a:off x="524375" y="6830698"/>
            <a:ext cx="18017974" cy="919482"/>
          </a:xfrm>
          <a:prstGeom prst="rect">
            <a:avLst/>
          </a:prstGeom>
        </p:spPr>
        <p:txBody>
          <a:bodyPr anchor="t" rtlCol="false" tIns="0" lIns="0" bIns="0" rIns="0">
            <a:spAutoFit/>
          </a:bodyPr>
          <a:lstStyle/>
          <a:p>
            <a:pPr algn="ctr">
              <a:lnSpc>
                <a:spcPts val="6860"/>
              </a:lnSpc>
            </a:pPr>
            <a:r>
              <a:rPr lang="en-US" sz="7000">
                <a:solidFill>
                  <a:srgbClr val="FFFFFF"/>
                </a:solidFill>
                <a:latin typeface="HK Grotesk"/>
                <a:ea typeface="HK Grotesk"/>
                <a:cs typeface="HK Grotesk"/>
                <a:sym typeface="HK Grotesk"/>
              </a:rPr>
              <a:t>Thank You </a:t>
            </a:r>
          </a:p>
        </p:txBody>
      </p:sp>
      <p:sp>
        <p:nvSpPr>
          <p:cNvPr name="TextBox 13" id="13"/>
          <p:cNvSpPr txBox="true"/>
          <p:nvPr/>
        </p:nvSpPr>
        <p:spPr>
          <a:xfrm rot="0">
            <a:off x="5547299" y="7566028"/>
            <a:ext cx="7463427" cy="772794"/>
          </a:xfrm>
          <a:prstGeom prst="rect">
            <a:avLst/>
          </a:prstGeom>
        </p:spPr>
        <p:txBody>
          <a:bodyPr anchor="t" rtlCol="false" tIns="0" lIns="0" bIns="0" rIns="0">
            <a:spAutoFit/>
          </a:bodyPr>
          <a:lstStyle/>
          <a:p>
            <a:pPr algn="ctr">
              <a:lnSpc>
                <a:spcPts val="3080"/>
              </a:lnSpc>
              <a:spcBef>
                <a:spcPct val="0"/>
              </a:spcBef>
            </a:pPr>
            <a:r>
              <a:rPr lang="en-US" sz="2200">
                <a:solidFill>
                  <a:srgbClr val="FFFFFF"/>
                </a:solidFill>
                <a:latin typeface="Roboto"/>
                <a:ea typeface="Roboto"/>
                <a:cs typeface="Roboto"/>
                <a:sym typeface="Roboto"/>
              </a:rPr>
              <a:t>Visit - https://www.pojfurniture.com/products/living-room-furniture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DAGPOlSu8AU</dc:identifier>
  <dcterms:modified xsi:type="dcterms:W3CDTF">2011-08-01T06:04:30Z</dcterms:modified>
  <cp:revision>1</cp:revision>
  <dc:title>Buy Furniture for Your Living Room Online</dc:title>
</cp:coreProperties>
</file>