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DM Serif Display" charset="1" panose="00000000000000000000"/>
      <p:regular r:id="rId10"/>
    </p:embeddedFont>
    <p:embeddedFont>
      <p:font typeface="Nunito Bold" charset="1" panose="00000800000000000000"/>
      <p:regular r:id="rId11"/>
    </p:embeddedFont>
    <p:embeddedFont>
      <p:font typeface="Canva Sans Bold" charset="1" panose="020B0803030501040103"/>
      <p:regular r:id="rId12"/>
    </p:embeddedFont>
    <p:embeddedFont>
      <p:font typeface="Glacial Indifference" charset="1" panose="000000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https://www.travipro.com/travel-internet-marketing-company.html"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 Id="rId3" Target="mailto:info@travipro.com" TargetMode="External" Type="http://schemas.openxmlformats.org/officeDocument/2006/relationships/hyperlink"/><Relationship Id="rId4" Target="../media/image1.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EBEBEB"/>
        </a:solidFill>
      </p:bgPr>
    </p:bg>
    <p:spTree>
      <p:nvGrpSpPr>
        <p:cNvPr id="1" name=""/>
        <p:cNvGrpSpPr/>
        <p:nvPr/>
      </p:nvGrpSpPr>
      <p:grpSpPr>
        <a:xfrm>
          <a:off x="0" y="0"/>
          <a:ext cx="0" cy="0"/>
          <a:chOff x="0" y="0"/>
          <a:chExt cx="0" cy="0"/>
        </a:xfrm>
      </p:grpSpPr>
      <p:sp>
        <p:nvSpPr>
          <p:cNvPr name="AutoShape 2" id="2"/>
          <p:cNvSpPr/>
          <p:nvPr/>
        </p:nvSpPr>
        <p:spPr>
          <a:xfrm rot="0">
            <a:off x="10157401" y="9258300"/>
            <a:ext cx="8130599" cy="0"/>
          </a:xfrm>
          <a:prstGeom prst="line">
            <a:avLst/>
          </a:prstGeom>
          <a:ln cap="flat" w="9525">
            <a:solidFill>
              <a:srgbClr val="EBEBEB"/>
            </a:solidFill>
            <a:prstDash val="solid"/>
            <a:headEnd type="none" len="sm" w="sm"/>
            <a:tailEnd type="none" len="sm" w="sm"/>
          </a:ln>
        </p:spPr>
      </p:sp>
      <p:sp>
        <p:nvSpPr>
          <p:cNvPr name="Freeform 3" id="3"/>
          <p:cNvSpPr/>
          <p:nvPr/>
        </p:nvSpPr>
        <p:spPr>
          <a:xfrm flipH="false" flipV="false" rot="0">
            <a:off x="1028700" y="629017"/>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2"/>
            <a:stretch>
              <a:fillRect l="0" t="0" r="0" b="0"/>
            </a:stretch>
          </a:blipFill>
        </p:spPr>
      </p:sp>
      <p:sp>
        <p:nvSpPr>
          <p:cNvPr name="Freeform 4" id="4"/>
          <p:cNvSpPr/>
          <p:nvPr/>
        </p:nvSpPr>
        <p:spPr>
          <a:xfrm flipH="false" flipV="false" rot="0">
            <a:off x="4929144" y="1028700"/>
            <a:ext cx="8429712" cy="6524545"/>
          </a:xfrm>
          <a:custGeom>
            <a:avLst/>
            <a:gdLst/>
            <a:ahLst/>
            <a:cxnLst/>
            <a:rect r="r" b="b" t="t" l="l"/>
            <a:pathLst>
              <a:path h="6524545" w="8429712">
                <a:moveTo>
                  <a:pt x="0" y="0"/>
                </a:moveTo>
                <a:lnTo>
                  <a:pt x="8429712" y="0"/>
                </a:lnTo>
                <a:lnTo>
                  <a:pt x="8429712" y="6524545"/>
                </a:lnTo>
                <a:lnTo>
                  <a:pt x="0" y="6524545"/>
                </a:lnTo>
                <a:lnTo>
                  <a:pt x="0" y="0"/>
                </a:lnTo>
                <a:close/>
              </a:path>
            </a:pathLst>
          </a:custGeom>
          <a:blipFill>
            <a:blip r:embed="rId3"/>
            <a:stretch>
              <a:fillRect l="-6981" t="0" r="-6981" b="0"/>
            </a:stretch>
          </a:blipFill>
        </p:spPr>
      </p:sp>
      <p:sp>
        <p:nvSpPr>
          <p:cNvPr name="Freeform 5" id="5"/>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4"/>
            <a:stretch>
              <a:fillRect l="0" t="-11509" r="0" b="-13712"/>
            </a:stretch>
          </a:blipFill>
        </p:spPr>
      </p:sp>
      <p:sp>
        <p:nvSpPr>
          <p:cNvPr name="TextBox 6" id="6"/>
          <p:cNvSpPr txBox="true"/>
          <p:nvPr/>
        </p:nvSpPr>
        <p:spPr>
          <a:xfrm rot="0">
            <a:off x="810770" y="8191769"/>
            <a:ext cx="15988194" cy="739792"/>
          </a:xfrm>
          <a:prstGeom prst="rect">
            <a:avLst/>
          </a:prstGeom>
        </p:spPr>
        <p:txBody>
          <a:bodyPr anchor="t" rtlCol="false" tIns="0" lIns="0" bIns="0" rIns="0">
            <a:spAutoFit/>
          </a:bodyPr>
          <a:lstStyle/>
          <a:p>
            <a:pPr algn="ctr">
              <a:lnSpc>
                <a:spcPts val="5500"/>
              </a:lnSpc>
            </a:pPr>
            <a:r>
              <a:rPr lang="en-US" sz="5500">
                <a:solidFill>
                  <a:srgbClr val="2D2D2D"/>
                </a:solidFill>
                <a:latin typeface="DM Serif Display"/>
                <a:ea typeface="DM Serif Display"/>
                <a:cs typeface="DM Serif Display"/>
                <a:sym typeface="DM Serif Display"/>
              </a:rPr>
              <a:t>Travel Website Promotions</a:t>
            </a:r>
          </a:p>
        </p:txBody>
      </p:sp>
      <p:sp>
        <p:nvSpPr>
          <p:cNvPr name="TextBox 7" id="7"/>
          <p:cNvSpPr txBox="true"/>
          <p:nvPr/>
        </p:nvSpPr>
        <p:spPr>
          <a:xfrm rot="0">
            <a:off x="5495060" y="9177337"/>
            <a:ext cx="5913783" cy="755016"/>
          </a:xfrm>
          <a:prstGeom prst="rect">
            <a:avLst/>
          </a:prstGeom>
        </p:spPr>
        <p:txBody>
          <a:bodyPr anchor="t" rtlCol="false" tIns="0" lIns="0" bIns="0" rIns="0">
            <a:spAutoFit/>
          </a:bodyPr>
          <a:lstStyle/>
          <a:p>
            <a:pPr algn="ctr">
              <a:lnSpc>
                <a:spcPts val="6159"/>
              </a:lnSpc>
            </a:pPr>
            <a:r>
              <a:rPr lang="en-US" b="true" sz="4399">
                <a:solidFill>
                  <a:srgbClr val="F7B714"/>
                </a:solidFill>
                <a:latin typeface="Nunito Bold"/>
                <a:ea typeface="Nunito Bold"/>
                <a:cs typeface="Nunito Bold"/>
                <a:sym typeface="Nunito Bold"/>
              </a:rPr>
              <a:t>By Travipro</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BEBEBE"/>
        </a:solidFill>
      </p:bgPr>
    </p:bg>
    <p:spTree>
      <p:nvGrpSpPr>
        <p:cNvPr id="1" name=""/>
        <p:cNvGrpSpPr/>
        <p:nvPr/>
      </p:nvGrpSpPr>
      <p:grpSpPr>
        <a:xfrm>
          <a:off x="0" y="0"/>
          <a:ext cx="0" cy="0"/>
          <a:chOff x="0" y="0"/>
          <a:chExt cx="0" cy="0"/>
        </a:xfrm>
      </p:grpSpPr>
      <p:sp>
        <p:nvSpPr>
          <p:cNvPr name="Freeform 2" id="2"/>
          <p:cNvSpPr/>
          <p:nvPr/>
        </p:nvSpPr>
        <p:spPr>
          <a:xfrm flipH="false" flipV="false" rot="0">
            <a:off x="1028700" y="629017"/>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2"/>
            <a:stretch>
              <a:fillRect l="0" t="0" r="0" b="0"/>
            </a:stretch>
          </a:blipFill>
        </p:spPr>
      </p:sp>
      <p:grpSp>
        <p:nvGrpSpPr>
          <p:cNvPr name="Group 3" id="3"/>
          <p:cNvGrpSpPr/>
          <p:nvPr/>
        </p:nvGrpSpPr>
        <p:grpSpPr>
          <a:xfrm rot="0">
            <a:off x="1028700" y="1832046"/>
            <a:ext cx="15875784" cy="6437123"/>
            <a:chOff x="0" y="0"/>
            <a:chExt cx="4181277" cy="1695374"/>
          </a:xfrm>
        </p:grpSpPr>
        <p:sp>
          <p:nvSpPr>
            <p:cNvPr name="Freeform 4" id="4"/>
            <p:cNvSpPr/>
            <p:nvPr/>
          </p:nvSpPr>
          <p:spPr>
            <a:xfrm flipH="false" flipV="false" rot="0">
              <a:off x="0" y="0"/>
              <a:ext cx="4181277" cy="1695374"/>
            </a:xfrm>
            <a:custGeom>
              <a:avLst/>
              <a:gdLst/>
              <a:ahLst/>
              <a:cxnLst/>
              <a:rect r="r" b="b" t="t" l="l"/>
              <a:pathLst>
                <a:path h="1695374" w="4181277">
                  <a:moveTo>
                    <a:pt x="0" y="0"/>
                  </a:moveTo>
                  <a:lnTo>
                    <a:pt x="4181277" y="0"/>
                  </a:lnTo>
                  <a:lnTo>
                    <a:pt x="4181277" y="1695374"/>
                  </a:lnTo>
                  <a:lnTo>
                    <a:pt x="0" y="1695374"/>
                  </a:lnTo>
                  <a:close/>
                </a:path>
              </a:pathLst>
            </a:custGeom>
            <a:solidFill>
              <a:srgbClr val="F7B714"/>
            </a:solidFill>
          </p:spPr>
        </p:sp>
        <p:sp>
          <p:nvSpPr>
            <p:cNvPr name="TextBox 5" id="5"/>
            <p:cNvSpPr txBox="true"/>
            <p:nvPr/>
          </p:nvSpPr>
          <p:spPr>
            <a:xfrm>
              <a:off x="0" y="-57150"/>
              <a:ext cx="4181277" cy="1752524"/>
            </a:xfrm>
            <a:prstGeom prst="rect">
              <a:avLst/>
            </a:prstGeom>
          </p:spPr>
          <p:txBody>
            <a:bodyPr anchor="ctr" rtlCol="false" tIns="50800" lIns="50800" bIns="50800" rIns="50800"/>
            <a:lstStyle/>
            <a:p>
              <a:pPr algn="ctr">
                <a:lnSpc>
                  <a:spcPts val="3500"/>
                </a:lnSpc>
              </a:pPr>
            </a:p>
          </p:txBody>
        </p:sp>
      </p:grpSp>
      <p:sp>
        <p:nvSpPr>
          <p:cNvPr name="TextBox 6" id="6"/>
          <p:cNvSpPr txBox="true"/>
          <p:nvPr/>
        </p:nvSpPr>
        <p:spPr>
          <a:xfrm rot="0">
            <a:off x="3860739" y="7232129"/>
            <a:ext cx="10265362" cy="372744"/>
          </a:xfrm>
          <a:prstGeom prst="rect">
            <a:avLst/>
          </a:prstGeom>
        </p:spPr>
        <p:txBody>
          <a:bodyPr anchor="t" rtlCol="false" tIns="0" lIns="0" bIns="0" rIns="0">
            <a:spAutoFit/>
          </a:bodyPr>
          <a:lstStyle/>
          <a:p>
            <a:pPr algn="ctr">
              <a:lnSpc>
                <a:spcPts val="3080"/>
              </a:lnSpc>
            </a:pPr>
            <a:r>
              <a:rPr lang="en-US" sz="2200" b="true">
                <a:solidFill>
                  <a:srgbClr val="2D2D2D"/>
                </a:solidFill>
                <a:latin typeface="Canva Sans Bold"/>
                <a:ea typeface="Canva Sans Bold"/>
                <a:cs typeface="Canva Sans Bold"/>
                <a:sym typeface="Canva Sans Bold"/>
              </a:rPr>
              <a:t>Visit - https://www.travipro.com/travel-internet-marketing-company.html</a:t>
            </a:r>
          </a:p>
        </p:txBody>
      </p:sp>
      <p:sp>
        <p:nvSpPr>
          <p:cNvPr name="TextBox 7" id="7"/>
          <p:cNvSpPr txBox="true"/>
          <p:nvPr/>
        </p:nvSpPr>
        <p:spPr>
          <a:xfrm rot="0">
            <a:off x="1775729" y="2094979"/>
            <a:ext cx="14736542" cy="5581650"/>
          </a:xfrm>
          <a:prstGeom prst="rect">
            <a:avLst/>
          </a:prstGeom>
        </p:spPr>
        <p:txBody>
          <a:bodyPr anchor="t" rtlCol="false" tIns="0" lIns="0" bIns="0" rIns="0">
            <a:spAutoFit/>
          </a:bodyPr>
          <a:lstStyle/>
          <a:p>
            <a:pPr algn="just">
              <a:lnSpc>
                <a:spcPts val="4499"/>
              </a:lnSpc>
            </a:pPr>
            <a:r>
              <a:rPr lang="en-US" b="true" sz="2999" u="sng">
                <a:solidFill>
                  <a:srgbClr val="2D2D2D"/>
                </a:solidFill>
                <a:latin typeface="Nunito Bold"/>
                <a:ea typeface="Nunito Bold"/>
                <a:cs typeface="Nunito Bold"/>
                <a:sym typeface="Nunito Bold"/>
                <a:hlinkClick r:id="rId3" tooltip="https://www.travipro.com/travel-internet-marketing-company.html"/>
              </a:rPr>
              <a:t>Travel Website Promotions</a:t>
            </a:r>
            <a:r>
              <a:rPr lang="en-US" sz="2999" b="true">
                <a:solidFill>
                  <a:srgbClr val="2D2D2D"/>
                </a:solidFill>
                <a:latin typeface="Nunito Bold"/>
                <a:ea typeface="Nunito Bold"/>
                <a:cs typeface="Nunito Bold"/>
                <a:sym typeface="Nunito Bold"/>
              </a:rPr>
              <a:t> are essential for boosting online visibility and attracting potential customers to travel-related services. Companies like TraviPro specialize in internet marketing tailored for the travel industry, offering customized solutions like SEO, social media management, and pay-per-click advertising. These promotions help travel businesses reach their target audience, increase bookings, and improve brand recognition. With expert strategies in digital marketing, TraviPro assists travel companies in optimizing their online presence, driving traffic to their websites, and ultimately enhancing revenue and customer engagement.</a:t>
            </a:r>
          </a:p>
          <a:p>
            <a:pPr algn="just">
              <a:lnSpc>
                <a:spcPts val="4499"/>
              </a:lnSpc>
            </a:pPr>
          </a:p>
          <a:p>
            <a:pPr algn="just">
              <a:lnSpc>
                <a:spcPts val="4499"/>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EBEBEB"/>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5143500"/>
            <a:chOff x="0" y="0"/>
            <a:chExt cx="6186311" cy="1739900"/>
          </a:xfrm>
        </p:grpSpPr>
        <p:sp>
          <p:nvSpPr>
            <p:cNvPr name="Freeform 3" id="3"/>
            <p:cNvSpPr/>
            <p:nvPr/>
          </p:nvSpPr>
          <p:spPr>
            <a:xfrm flipH="false" flipV="false" rot="0">
              <a:off x="0" y="0"/>
              <a:ext cx="6186311" cy="1739900"/>
            </a:xfrm>
            <a:custGeom>
              <a:avLst/>
              <a:gdLst/>
              <a:ahLst/>
              <a:cxnLst/>
              <a:rect r="r" b="b" t="t" l="l"/>
              <a:pathLst>
                <a:path h="1739900" w="6186311">
                  <a:moveTo>
                    <a:pt x="0" y="0"/>
                  </a:moveTo>
                  <a:lnTo>
                    <a:pt x="6186311" y="0"/>
                  </a:lnTo>
                  <a:lnTo>
                    <a:pt x="6186311" y="1739900"/>
                  </a:lnTo>
                  <a:lnTo>
                    <a:pt x="0" y="1739900"/>
                  </a:lnTo>
                  <a:close/>
                </a:path>
              </a:pathLst>
            </a:custGeom>
            <a:solidFill>
              <a:srgbClr val="BEBEBE"/>
            </a:solidFill>
          </p:spPr>
        </p:sp>
      </p:grpSp>
      <p:grpSp>
        <p:nvGrpSpPr>
          <p:cNvPr name="Group 4" id="4"/>
          <p:cNvGrpSpPr/>
          <p:nvPr/>
        </p:nvGrpSpPr>
        <p:grpSpPr>
          <a:xfrm rot="0">
            <a:off x="0" y="40740"/>
            <a:ext cx="18288000" cy="5832755"/>
            <a:chOff x="0" y="0"/>
            <a:chExt cx="2833290" cy="903646"/>
          </a:xfrm>
        </p:grpSpPr>
        <p:sp>
          <p:nvSpPr>
            <p:cNvPr name="Freeform 5" id="5"/>
            <p:cNvSpPr/>
            <p:nvPr/>
          </p:nvSpPr>
          <p:spPr>
            <a:xfrm flipH="false" flipV="false" rot="0">
              <a:off x="0" y="0"/>
              <a:ext cx="2833290" cy="903646"/>
            </a:xfrm>
            <a:custGeom>
              <a:avLst/>
              <a:gdLst/>
              <a:ahLst/>
              <a:cxnLst/>
              <a:rect r="r" b="b" t="t" l="l"/>
              <a:pathLst>
                <a:path h="903646" w="2833290">
                  <a:moveTo>
                    <a:pt x="0" y="0"/>
                  </a:moveTo>
                  <a:lnTo>
                    <a:pt x="2833290" y="0"/>
                  </a:lnTo>
                  <a:lnTo>
                    <a:pt x="2833290" y="903646"/>
                  </a:lnTo>
                  <a:lnTo>
                    <a:pt x="0" y="903646"/>
                  </a:lnTo>
                  <a:close/>
                </a:path>
              </a:pathLst>
            </a:custGeom>
            <a:blipFill>
              <a:blip r:embed="rId2">
                <a:alphaModFix amt="56000"/>
              </a:blip>
              <a:stretch>
                <a:fillRect l="0" t="-54251" r="0" b="-54251"/>
              </a:stretch>
            </a:blipFill>
          </p:spPr>
        </p:sp>
      </p:grpSp>
      <p:sp>
        <p:nvSpPr>
          <p:cNvPr name="TextBox 6" id="6"/>
          <p:cNvSpPr txBox="true"/>
          <p:nvPr/>
        </p:nvSpPr>
        <p:spPr>
          <a:xfrm rot="0">
            <a:off x="5197081" y="5778245"/>
            <a:ext cx="6848808" cy="821055"/>
          </a:xfrm>
          <a:prstGeom prst="rect">
            <a:avLst/>
          </a:prstGeom>
        </p:spPr>
        <p:txBody>
          <a:bodyPr anchor="t" rtlCol="false" tIns="0" lIns="0" bIns="0" rIns="0">
            <a:spAutoFit/>
          </a:bodyPr>
          <a:lstStyle/>
          <a:p>
            <a:pPr algn="ctr">
              <a:lnSpc>
                <a:spcPts val="6719"/>
              </a:lnSpc>
            </a:pPr>
            <a:r>
              <a:rPr lang="en-US" sz="4800">
                <a:solidFill>
                  <a:srgbClr val="F7B714"/>
                </a:solidFill>
                <a:latin typeface="DM Serif Display"/>
                <a:ea typeface="DM Serif Display"/>
                <a:cs typeface="DM Serif Display"/>
                <a:sym typeface="DM Serif Display"/>
              </a:rPr>
              <a:t>Address</a:t>
            </a:r>
          </a:p>
        </p:txBody>
      </p:sp>
      <p:sp>
        <p:nvSpPr>
          <p:cNvPr name="TextBox 7" id="7"/>
          <p:cNvSpPr txBox="true"/>
          <p:nvPr/>
        </p:nvSpPr>
        <p:spPr>
          <a:xfrm rot="0">
            <a:off x="1772544" y="6706235"/>
            <a:ext cx="14132976" cy="3580765"/>
          </a:xfrm>
          <a:prstGeom prst="rect">
            <a:avLst/>
          </a:prstGeom>
        </p:spPr>
        <p:txBody>
          <a:bodyPr anchor="t" rtlCol="false" tIns="0" lIns="0" bIns="0" rIns="0">
            <a:spAutoFit/>
          </a:bodyPr>
          <a:lstStyle/>
          <a:p>
            <a:pPr algn="ctr">
              <a:lnSpc>
                <a:spcPts val="4759"/>
              </a:lnSpc>
            </a:pPr>
            <a:r>
              <a:rPr lang="en-US" sz="3399">
                <a:solidFill>
                  <a:srgbClr val="2D2D2D"/>
                </a:solidFill>
                <a:latin typeface="Glacial Indifference"/>
                <a:ea typeface="Glacial Indifference"/>
                <a:cs typeface="Glacial Indifference"/>
                <a:sym typeface="Glacial Indifference"/>
              </a:rPr>
              <a:t>B-112, Sector-64 Noida - 201301, Uttar Pradesh</a:t>
            </a:r>
          </a:p>
          <a:p>
            <a:pPr algn="ctr">
              <a:lnSpc>
                <a:spcPts val="4759"/>
              </a:lnSpc>
            </a:pPr>
            <a:r>
              <a:rPr lang="en-US" sz="3399">
                <a:solidFill>
                  <a:srgbClr val="2D2D2D"/>
                </a:solidFill>
                <a:latin typeface="Glacial Indifference"/>
                <a:ea typeface="Glacial Indifference"/>
                <a:cs typeface="Glacial Indifference"/>
                <a:sym typeface="Glacial Indifference"/>
              </a:rPr>
              <a:t>Phone - +91 9560 433 318</a:t>
            </a:r>
          </a:p>
          <a:p>
            <a:pPr algn="ctr">
              <a:lnSpc>
                <a:spcPts val="4759"/>
              </a:lnSpc>
            </a:pPr>
            <a:r>
              <a:rPr lang="en-US" sz="3399">
                <a:solidFill>
                  <a:srgbClr val="2D2D2D"/>
                </a:solidFill>
                <a:latin typeface="Glacial Indifference"/>
                <a:ea typeface="Glacial Indifference"/>
                <a:cs typeface="Glacial Indifference"/>
                <a:sym typeface="Glacial Indifference"/>
              </a:rPr>
              <a:t>Email - </a:t>
            </a:r>
            <a:r>
              <a:rPr lang="en-US" sz="3399" u="sng">
                <a:solidFill>
                  <a:srgbClr val="2D2D2D"/>
                </a:solidFill>
                <a:latin typeface="Glacial Indifference"/>
                <a:ea typeface="Glacial Indifference"/>
                <a:cs typeface="Glacial Indifference"/>
                <a:sym typeface="Glacial Indifference"/>
                <a:hlinkClick r:id="rId3" tooltip="mailto:info@travipro.com"/>
              </a:rPr>
              <a:t>info@travipro.com</a:t>
            </a:r>
          </a:p>
          <a:p>
            <a:pPr algn="ctr">
              <a:lnSpc>
                <a:spcPts val="4759"/>
              </a:lnSpc>
            </a:pPr>
            <a:r>
              <a:rPr lang="en-US" sz="3399">
                <a:solidFill>
                  <a:srgbClr val="2D2D2D"/>
                </a:solidFill>
                <a:latin typeface="Glacial Indifference"/>
                <a:ea typeface="Glacial Indifference"/>
                <a:cs typeface="Glacial Indifference"/>
                <a:sym typeface="Glacial Indifference"/>
              </a:rPr>
              <a:t>Website </a:t>
            </a:r>
            <a:r>
              <a:rPr lang="en-US" sz="3399">
                <a:solidFill>
                  <a:srgbClr val="2D2D2D"/>
                </a:solidFill>
                <a:latin typeface="Glacial Indifference"/>
                <a:ea typeface="Glacial Indifference"/>
                <a:cs typeface="Glacial Indifference"/>
                <a:sym typeface="Glacial Indifference"/>
              </a:rPr>
              <a:t>- https://www.travipro.com/travel-internet-marketing-company.html</a:t>
            </a:r>
          </a:p>
          <a:p>
            <a:pPr algn="ctr">
              <a:lnSpc>
                <a:spcPts val="4759"/>
              </a:lnSpc>
            </a:pPr>
          </a:p>
        </p:txBody>
      </p:sp>
      <p:sp>
        <p:nvSpPr>
          <p:cNvPr name="Freeform 8" id="8"/>
          <p:cNvSpPr/>
          <p:nvPr/>
        </p:nvSpPr>
        <p:spPr>
          <a:xfrm flipH="false" flipV="false" rot="0">
            <a:off x="1028700" y="629017"/>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4"/>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BEBEBE"/>
        </a:solidFill>
      </p:bgPr>
    </p:bg>
    <p:spTree>
      <p:nvGrpSpPr>
        <p:cNvPr id="1" name=""/>
        <p:cNvGrpSpPr/>
        <p:nvPr/>
      </p:nvGrpSpPr>
      <p:grpSpPr>
        <a:xfrm>
          <a:off x="0" y="0"/>
          <a:ext cx="0" cy="0"/>
          <a:chOff x="0" y="0"/>
          <a:chExt cx="0" cy="0"/>
        </a:xfrm>
      </p:grpSpPr>
      <p:sp>
        <p:nvSpPr>
          <p:cNvPr name="AutoShape 2" id="2"/>
          <p:cNvSpPr/>
          <p:nvPr/>
        </p:nvSpPr>
        <p:spPr>
          <a:xfrm rot="0">
            <a:off x="10157401" y="9258300"/>
            <a:ext cx="8130599" cy="0"/>
          </a:xfrm>
          <a:prstGeom prst="line">
            <a:avLst/>
          </a:prstGeom>
          <a:ln cap="flat" w="9525">
            <a:solidFill>
              <a:srgbClr val="EBEBEB"/>
            </a:solidFill>
            <a:prstDash val="solid"/>
            <a:headEnd type="none" len="sm" w="sm"/>
            <a:tailEnd type="none" len="sm" w="sm"/>
          </a:ln>
        </p:spPr>
      </p:sp>
      <p:sp>
        <p:nvSpPr>
          <p:cNvPr name="Freeform 3" id="3"/>
          <p:cNvSpPr/>
          <p:nvPr/>
        </p:nvSpPr>
        <p:spPr>
          <a:xfrm flipH="false" flipV="false" rot="0">
            <a:off x="1028700" y="629017"/>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2"/>
            <a:stretch>
              <a:fillRect l="0" t="0" r="0" b="0"/>
            </a:stretch>
          </a:blipFill>
        </p:spPr>
      </p:sp>
      <p:grpSp>
        <p:nvGrpSpPr>
          <p:cNvPr name="Group 4" id="4"/>
          <p:cNvGrpSpPr/>
          <p:nvPr/>
        </p:nvGrpSpPr>
        <p:grpSpPr>
          <a:xfrm rot="0">
            <a:off x="0" y="0"/>
            <a:ext cx="18288000" cy="10287000"/>
            <a:chOff x="0" y="0"/>
            <a:chExt cx="2833290" cy="1593725"/>
          </a:xfrm>
        </p:grpSpPr>
        <p:sp>
          <p:nvSpPr>
            <p:cNvPr name="Freeform 5" id="5"/>
            <p:cNvSpPr/>
            <p:nvPr/>
          </p:nvSpPr>
          <p:spPr>
            <a:xfrm flipH="false" flipV="false" rot="0">
              <a:off x="0" y="0"/>
              <a:ext cx="2833290" cy="1593725"/>
            </a:xfrm>
            <a:custGeom>
              <a:avLst/>
              <a:gdLst/>
              <a:ahLst/>
              <a:cxnLst/>
              <a:rect r="r" b="b" t="t" l="l"/>
              <a:pathLst>
                <a:path h="1593725" w="2833290">
                  <a:moveTo>
                    <a:pt x="0" y="0"/>
                  </a:moveTo>
                  <a:lnTo>
                    <a:pt x="2833290" y="0"/>
                  </a:lnTo>
                  <a:lnTo>
                    <a:pt x="2833290" y="1593725"/>
                  </a:lnTo>
                  <a:lnTo>
                    <a:pt x="0" y="1593725"/>
                  </a:lnTo>
                  <a:close/>
                </a:path>
              </a:pathLst>
            </a:custGeom>
            <a:blipFill>
              <a:blip r:embed="rId3">
                <a:alphaModFix amt="48000"/>
              </a:blip>
              <a:stretch>
                <a:fillRect l="0" t="-10370" r="0" b="-10370"/>
              </a:stretch>
            </a:blipFill>
          </p:spPr>
        </p:sp>
      </p:grpSp>
      <p:sp>
        <p:nvSpPr>
          <p:cNvPr name="TextBox 6" id="6"/>
          <p:cNvSpPr txBox="true"/>
          <p:nvPr/>
        </p:nvSpPr>
        <p:spPr>
          <a:xfrm rot="0">
            <a:off x="0" y="5729655"/>
            <a:ext cx="8115300" cy="2597149"/>
          </a:xfrm>
          <a:prstGeom prst="rect">
            <a:avLst/>
          </a:prstGeom>
        </p:spPr>
        <p:txBody>
          <a:bodyPr anchor="t" rtlCol="false" tIns="0" lIns="0" bIns="0" rIns="0">
            <a:spAutoFit/>
          </a:bodyPr>
          <a:lstStyle/>
          <a:p>
            <a:pPr algn="l">
              <a:lnSpc>
                <a:spcPts val="9999"/>
              </a:lnSpc>
            </a:pPr>
            <a:r>
              <a:rPr lang="en-US" sz="9999">
                <a:solidFill>
                  <a:srgbClr val="2D2D2D"/>
                </a:solidFill>
                <a:latin typeface="DM Serif Display"/>
                <a:ea typeface="DM Serif Display"/>
                <a:cs typeface="DM Serif Display"/>
                <a:sym typeface="DM Serif Display"/>
              </a:rPr>
              <a:t>Thank </a:t>
            </a:r>
            <a:r>
              <a:rPr lang="en-US" sz="9999">
                <a:solidFill>
                  <a:srgbClr val="F7B714"/>
                </a:solidFill>
                <a:latin typeface="DM Serif Display"/>
                <a:ea typeface="DM Serif Display"/>
                <a:cs typeface="DM Serif Display"/>
                <a:sym typeface="DM Serif Display"/>
              </a:rPr>
              <a:t>You</a:t>
            </a:r>
          </a:p>
          <a:p>
            <a:pPr algn="l">
              <a:lnSpc>
                <a:spcPts val="9999"/>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DAGPTw1NPiA</dc:identifier>
  <dcterms:modified xsi:type="dcterms:W3CDTF">2011-08-01T06:04:30Z</dcterms:modified>
  <cp:revision>1</cp:revision>
  <dc:title>Travel Website Promotions</dc:title>
</cp:coreProperties>
</file>