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Bebas Neue Bold" charset="1" panose="020B0606020202050201"/>
      <p:regular r:id="rId11"/>
    </p:embeddedFont>
    <p:embeddedFont>
      <p:font typeface="Montserrat" charset="1" panose="00000500000000000000"/>
      <p:regular r:id="rId12"/>
    </p:embeddedFont>
    <p:embeddedFont>
      <p:font typeface="Arimo" charset="1" panose="020B0604020202020204"/>
      <p:regular r:id="rId13"/>
    </p:embeddedFont>
    <p:embeddedFont>
      <p:font typeface="Breathing" charset="1" panose="02000500000000000000"/>
      <p:regular r:id="rId14"/>
    </p:embeddedFont>
    <p:embeddedFont>
      <p:font typeface="Montserrat Italics" charset="1" panose="000005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 Id="rId4" Target="../media/image4.png" Type="http://schemas.openxmlformats.org/officeDocument/2006/relationships/image"/><Relationship Id="rId5" Target="../media/image5.svg" Type="http://schemas.openxmlformats.org/officeDocument/2006/relationships/image"/><Relationship Id="rId6" Target="../media/image6.png" Type="http://schemas.openxmlformats.org/officeDocument/2006/relationships/image"/><Relationship Id="rId7" Target="../media/image7.png" Type="http://schemas.openxmlformats.org/officeDocument/2006/relationships/image"/><Relationship Id="rId8" Target="../media/image8.svg" Type="http://schemas.openxmlformats.org/officeDocument/2006/relationships/image"/><Relationship Id="rId9" Target="../media/image11.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5.svg" Type="http://schemas.openxmlformats.org/officeDocument/2006/relationships/image"/><Relationship Id="rId11" Target="../media/image6.png" Type="http://schemas.openxmlformats.org/officeDocument/2006/relationships/image"/><Relationship Id="rId12" Target="../media/image7.png" Type="http://schemas.openxmlformats.org/officeDocument/2006/relationships/image"/><Relationship Id="rId13" Target="../media/image8.svg" Type="http://schemas.openxmlformats.org/officeDocument/2006/relationships/image"/><Relationship Id="rId2" Target="../media/image12.png" Type="http://schemas.openxmlformats.org/officeDocument/2006/relationships/image"/><Relationship Id="rId3" Target="../media/image13.svg" Type="http://schemas.openxmlformats.org/officeDocument/2006/relationships/image"/><Relationship Id="rId4" Target="../media/image14.jpeg" Type="http://schemas.openxmlformats.org/officeDocument/2006/relationships/image"/><Relationship Id="rId5" Target="../media/image15.png" Type="http://schemas.openxmlformats.org/officeDocument/2006/relationships/image"/><Relationship Id="rId6" Target="../media/image16.jpeg" Type="http://schemas.openxmlformats.org/officeDocument/2006/relationships/image"/><Relationship Id="rId7" Target="../media/image9.png" Type="http://schemas.openxmlformats.org/officeDocument/2006/relationships/image"/><Relationship Id="rId8" Target="../media/image10.svg" Type="http://schemas.openxmlformats.org/officeDocument/2006/relationships/image"/><Relationship Id="rId9"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2.svg" Type="http://schemas.openxmlformats.org/officeDocument/2006/relationships/image"/><Relationship Id="rId11" Target="../media/image9.png" Type="http://schemas.openxmlformats.org/officeDocument/2006/relationships/image"/><Relationship Id="rId12" Target="../media/image10.svg" Type="http://schemas.openxmlformats.org/officeDocument/2006/relationships/image"/><Relationship Id="rId13" Target="../media/image4.png" Type="http://schemas.openxmlformats.org/officeDocument/2006/relationships/image"/><Relationship Id="rId14" Target="../media/image5.svg" Type="http://schemas.openxmlformats.org/officeDocument/2006/relationships/image"/><Relationship Id="rId15" Target="../media/image6.png" Type="http://schemas.openxmlformats.org/officeDocument/2006/relationships/image"/><Relationship Id="rId16" Target="../media/image7.png" Type="http://schemas.openxmlformats.org/officeDocument/2006/relationships/image"/><Relationship Id="rId17" Target="../media/image8.svg" Type="http://schemas.openxmlformats.org/officeDocument/2006/relationships/image"/><Relationship Id="rId2" Target="../media/image12.png" Type="http://schemas.openxmlformats.org/officeDocument/2006/relationships/image"/><Relationship Id="rId3" Target="../media/image13.svg" Type="http://schemas.openxmlformats.org/officeDocument/2006/relationships/image"/><Relationship Id="rId4" Target="../media/image1.jpeg" Type="http://schemas.openxmlformats.org/officeDocument/2006/relationships/image"/><Relationship Id="rId5" Target="../media/image17.png" Type="http://schemas.openxmlformats.org/officeDocument/2006/relationships/image"/><Relationship Id="rId6" Target="../media/image18.svg" Type="http://schemas.openxmlformats.org/officeDocument/2006/relationships/image"/><Relationship Id="rId7" Target="../media/image19.png" Type="http://schemas.openxmlformats.org/officeDocument/2006/relationships/image"/><Relationship Id="rId8" Target="../media/image20.svg" Type="http://schemas.openxmlformats.org/officeDocument/2006/relationships/image"/><Relationship Id="rId9" Target="../media/image21.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9.png" Type="http://schemas.openxmlformats.org/officeDocument/2006/relationships/image"/><Relationship Id="rId4" Target="../media/image10.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7.png" Type="http://schemas.openxmlformats.org/officeDocument/2006/relationships/image"/><Relationship Id="rId8" Target="../media/image8.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964793" y="-131336"/>
            <a:ext cx="12341152" cy="10982722"/>
            <a:chOff x="0" y="0"/>
            <a:chExt cx="6349238" cy="5650357"/>
          </a:xfrm>
        </p:grpSpPr>
        <p:sp>
          <p:nvSpPr>
            <p:cNvPr name="Freeform 3" id="3"/>
            <p:cNvSpPr/>
            <p:nvPr/>
          </p:nvSpPr>
          <p:spPr>
            <a:xfrm flipH="false" flipV="false" rot="0">
              <a:off x="-1220470" y="-200914"/>
              <a:ext cx="7579741" cy="5919724"/>
            </a:xfrm>
            <a:custGeom>
              <a:avLst/>
              <a:gdLst/>
              <a:ahLst/>
              <a:cxnLst/>
              <a:rect r="r" b="b" t="t" l="l"/>
              <a:pathLst>
                <a:path h="5919724" w="7579741">
                  <a:moveTo>
                    <a:pt x="7563231" y="542290"/>
                  </a:moveTo>
                  <a:cubicBezTo>
                    <a:pt x="7547864" y="557530"/>
                    <a:pt x="7490206" y="686562"/>
                    <a:pt x="7507224" y="715264"/>
                  </a:cubicBezTo>
                  <a:cubicBezTo>
                    <a:pt x="7525639" y="709803"/>
                    <a:pt x="7436739" y="790321"/>
                    <a:pt x="7482586" y="888111"/>
                  </a:cubicBezTo>
                  <a:cubicBezTo>
                    <a:pt x="7469505" y="906018"/>
                    <a:pt x="7553833" y="924179"/>
                    <a:pt x="7546848" y="962025"/>
                  </a:cubicBezTo>
                  <a:cubicBezTo>
                    <a:pt x="7534529" y="981202"/>
                    <a:pt x="7489825" y="974979"/>
                    <a:pt x="7525639" y="1001014"/>
                  </a:cubicBezTo>
                  <a:cubicBezTo>
                    <a:pt x="7533132" y="1085469"/>
                    <a:pt x="7579233" y="1117346"/>
                    <a:pt x="7428357" y="1351280"/>
                  </a:cubicBezTo>
                  <a:cubicBezTo>
                    <a:pt x="7398639" y="1347343"/>
                    <a:pt x="7317740" y="1604645"/>
                    <a:pt x="7205979" y="1797050"/>
                  </a:cubicBezTo>
                  <a:cubicBezTo>
                    <a:pt x="7222108" y="1833372"/>
                    <a:pt x="7240015" y="1850009"/>
                    <a:pt x="7202296" y="1916684"/>
                  </a:cubicBezTo>
                  <a:cubicBezTo>
                    <a:pt x="7208900" y="1933448"/>
                    <a:pt x="7273035" y="1963420"/>
                    <a:pt x="7239634" y="2007743"/>
                  </a:cubicBezTo>
                  <a:cubicBezTo>
                    <a:pt x="7204201" y="2091436"/>
                    <a:pt x="7205852" y="2286381"/>
                    <a:pt x="7250048" y="2317750"/>
                  </a:cubicBezTo>
                  <a:cubicBezTo>
                    <a:pt x="7275576" y="2308987"/>
                    <a:pt x="7186167" y="2474976"/>
                    <a:pt x="7233031" y="2483866"/>
                  </a:cubicBezTo>
                  <a:cubicBezTo>
                    <a:pt x="7217790" y="2541143"/>
                    <a:pt x="7278496" y="2574417"/>
                    <a:pt x="7147940" y="2695575"/>
                  </a:cubicBezTo>
                  <a:cubicBezTo>
                    <a:pt x="7045959" y="2756535"/>
                    <a:pt x="7168641" y="2805176"/>
                    <a:pt x="7069073" y="2892044"/>
                  </a:cubicBezTo>
                  <a:cubicBezTo>
                    <a:pt x="7109587" y="2925826"/>
                    <a:pt x="7008621" y="2948432"/>
                    <a:pt x="7081139" y="3107690"/>
                  </a:cubicBezTo>
                  <a:cubicBezTo>
                    <a:pt x="7090664" y="3117088"/>
                    <a:pt x="7034657" y="3165983"/>
                    <a:pt x="7017766" y="3207639"/>
                  </a:cubicBezTo>
                  <a:cubicBezTo>
                    <a:pt x="7063232" y="3257296"/>
                    <a:pt x="7012940" y="3253994"/>
                    <a:pt x="6997446" y="3340354"/>
                  </a:cubicBezTo>
                  <a:cubicBezTo>
                    <a:pt x="6914515" y="3405251"/>
                    <a:pt x="6917309" y="3435350"/>
                    <a:pt x="6838696" y="3533013"/>
                  </a:cubicBezTo>
                  <a:cubicBezTo>
                    <a:pt x="6861556" y="3525774"/>
                    <a:pt x="6889496" y="3574161"/>
                    <a:pt x="6822313" y="3687572"/>
                  </a:cubicBezTo>
                  <a:cubicBezTo>
                    <a:pt x="6817867" y="3707257"/>
                    <a:pt x="6727190" y="3726307"/>
                    <a:pt x="6704838" y="3771265"/>
                  </a:cubicBezTo>
                  <a:cubicBezTo>
                    <a:pt x="6674739" y="3791585"/>
                    <a:pt x="6736079" y="3823716"/>
                    <a:pt x="6667881" y="3824732"/>
                  </a:cubicBezTo>
                  <a:cubicBezTo>
                    <a:pt x="6676516" y="3870960"/>
                    <a:pt x="6621398" y="3859911"/>
                    <a:pt x="6607683" y="3879977"/>
                  </a:cubicBezTo>
                  <a:cubicBezTo>
                    <a:pt x="6650990" y="3906901"/>
                    <a:pt x="6618478" y="3901313"/>
                    <a:pt x="6653657" y="3916553"/>
                  </a:cubicBezTo>
                  <a:cubicBezTo>
                    <a:pt x="6651371" y="3988689"/>
                    <a:pt x="6546469" y="4092829"/>
                    <a:pt x="6552819" y="4182491"/>
                  </a:cubicBezTo>
                  <a:cubicBezTo>
                    <a:pt x="6516370" y="4270502"/>
                    <a:pt x="6542785" y="4306443"/>
                    <a:pt x="6490208" y="4402836"/>
                  </a:cubicBezTo>
                  <a:cubicBezTo>
                    <a:pt x="6527419" y="4414266"/>
                    <a:pt x="6500748" y="4427982"/>
                    <a:pt x="6457696" y="4505960"/>
                  </a:cubicBezTo>
                  <a:cubicBezTo>
                    <a:pt x="6503289" y="4531741"/>
                    <a:pt x="6486271" y="4590542"/>
                    <a:pt x="6438519" y="4659376"/>
                  </a:cubicBezTo>
                  <a:cubicBezTo>
                    <a:pt x="6519417" y="4706620"/>
                    <a:pt x="6472682" y="4854575"/>
                    <a:pt x="6428232" y="4913630"/>
                  </a:cubicBezTo>
                  <a:cubicBezTo>
                    <a:pt x="6441440" y="4962525"/>
                    <a:pt x="6419596" y="5014341"/>
                    <a:pt x="6364732" y="5057902"/>
                  </a:cubicBezTo>
                  <a:cubicBezTo>
                    <a:pt x="6326251" y="5158740"/>
                    <a:pt x="6311772" y="5242179"/>
                    <a:pt x="6153531" y="5344667"/>
                  </a:cubicBezTo>
                  <a:cubicBezTo>
                    <a:pt x="6108953" y="5423534"/>
                    <a:pt x="6112764" y="5474842"/>
                    <a:pt x="6025007" y="5580126"/>
                  </a:cubicBezTo>
                  <a:cubicBezTo>
                    <a:pt x="5990082" y="5617336"/>
                    <a:pt x="5948298" y="5575808"/>
                    <a:pt x="5956046" y="5642229"/>
                  </a:cubicBezTo>
                  <a:cubicBezTo>
                    <a:pt x="5906770" y="5660898"/>
                    <a:pt x="5970270" y="5719572"/>
                    <a:pt x="5856605" y="5769483"/>
                  </a:cubicBezTo>
                  <a:cubicBezTo>
                    <a:pt x="5875401" y="5829681"/>
                    <a:pt x="5926582" y="5859272"/>
                    <a:pt x="5715762" y="5839333"/>
                  </a:cubicBezTo>
                  <a:cubicBezTo>
                    <a:pt x="4322445" y="5836539"/>
                    <a:pt x="2963291" y="5847588"/>
                    <a:pt x="1505204" y="5835142"/>
                  </a:cubicBezTo>
                  <a:cubicBezTo>
                    <a:pt x="1422400" y="5827522"/>
                    <a:pt x="1221740" y="5919724"/>
                    <a:pt x="1265555" y="5732399"/>
                  </a:cubicBezTo>
                  <a:cubicBezTo>
                    <a:pt x="1276477" y="4087495"/>
                    <a:pt x="1248029" y="2400427"/>
                    <a:pt x="1253236" y="760476"/>
                  </a:cubicBezTo>
                  <a:cubicBezTo>
                    <a:pt x="1408430" y="0"/>
                    <a:pt x="0" y="249174"/>
                    <a:pt x="6352667" y="210693"/>
                  </a:cubicBezTo>
                  <a:cubicBezTo>
                    <a:pt x="6709537" y="218821"/>
                    <a:pt x="7224776" y="185928"/>
                    <a:pt x="7545070" y="221488"/>
                  </a:cubicBezTo>
                  <a:cubicBezTo>
                    <a:pt x="7579741" y="234569"/>
                    <a:pt x="7569835" y="514604"/>
                    <a:pt x="7563231" y="542290"/>
                  </a:cubicBezTo>
                  <a:close/>
                </a:path>
              </a:pathLst>
            </a:custGeom>
            <a:solidFill>
              <a:srgbClr val="FFFFFF"/>
            </a:solidFill>
            <a:ln w="12700">
              <a:solidFill>
                <a:srgbClr val="000000"/>
              </a:solidFill>
            </a:ln>
          </p:spPr>
        </p:sp>
      </p:grpSp>
      <p:grpSp>
        <p:nvGrpSpPr>
          <p:cNvPr name="Group 4" id="4"/>
          <p:cNvGrpSpPr>
            <a:grpSpLocks noChangeAspect="true"/>
          </p:cNvGrpSpPr>
          <p:nvPr/>
        </p:nvGrpSpPr>
        <p:grpSpPr>
          <a:xfrm rot="0">
            <a:off x="-534044" y="-131336"/>
            <a:ext cx="11706958" cy="10418336"/>
            <a:chOff x="0" y="0"/>
            <a:chExt cx="6349238" cy="5650357"/>
          </a:xfrm>
        </p:grpSpPr>
        <p:sp>
          <p:nvSpPr>
            <p:cNvPr name="Freeform 5" id="5"/>
            <p:cNvSpPr/>
            <p:nvPr/>
          </p:nvSpPr>
          <p:spPr>
            <a:xfrm flipH="false" flipV="false" rot="0">
              <a:off x="-1220470" y="-200914"/>
              <a:ext cx="7579741" cy="5919724"/>
            </a:xfrm>
            <a:custGeom>
              <a:avLst/>
              <a:gdLst/>
              <a:ahLst/>
              <a:cxnLst/>
              <a:rect r="r" b="b" t="t" l="l"/>
              <a:pathLst>
                <a:path h="5919724" w="7579741">
                  <a:moveTo>
                    <a:pt x="7563231" y="542290"/>
                  </a:moveTo>
                  <a:cubicBezTo>
                    <a:pt x="7547864" y="557530"/>
                    <a:pt x="7490206" y="686562"/>
                    <a:pt x="7507224" y="715264"/>
                  </a:cubicBezTo>
                  <a:cubicBezTo>
                    <a:pt x="7525639" y="709803"/>
                    <a:pt x="7436739" y="790321"/>
                    <a:pt x="7482586" y="888111"/>
                  </a:cubicBezTo>
                  <a:cubicBezTo>
                    <a:pt x="7469505" y="906018"/>
                    <a:pt x="7553833" y="924179"/>
                    <a:pt x="7546848" y="962025"/>
                  </a:cubicBezTo>
                  <a:cubicBezTo>
                    <a:pt x="7534529" y="981202"/>
                    <a:pt x="7489825" y="974979"/>
                    <a:pt x="7525639" y="1001014"/>
                  </a:cubicBezTo>
                  <a:cubicBezTo>
                    <a:pt x="7533132" y="1085469"/>
                    <a:pt x="7579233" y="1117346"/>
                    <a:pt x="7428357" y="1351280"/>
                  </a:cubicBezTo>
                  <a:cubicBezTo>
                    <a:pt x="7398639" y="1347343"/>
                    <a:pt x="7317740" y="1604645"/>
                    <a:pt x="7205979" y="1797050"/>
                  </a:cubicBezTo>
                  <a:cubicBezTo>
                    <a:pt x="7222108" y="1833372"/>
                    <a:pt x="7240015" y="1850009"/>
                    <a:pt x="7202296" y="1916684"/>
                  </a:cubicBezTo>
                  <a:cubicBezTo>
                    <a:pt x="7208900" y="1933448"/>
                    <a:pt x="7273035" y="1963420"/>
                    <a:pt x="7239634" y="2007743"/>
                  </a:cubicBezTo>
                  <a:cubicBezTo>
                    <a:pt x="7204201" y="2091436"/>
                    <a:pt x="7205852" y="2286381"/>
                    <a:pt x="7250048" y="2317750"/>
                  </a:cubicBezTo>
                  <a:cubicBezTo>
                    <a:pt x="7275576" y="2308987"/>
                    <a:pt x="7186167" y="2474976"/>
                    <a:pt x="7233031" y="2483866"/>
                  </a:cubicBezTo>
                  <a:cubicBezTo>
                    <a:pt x="7217790" y="2541143"/>
                    <a:pt x="7278496" y="2574417"/>
                    <a:pt x="7147940" y="2695575"/>
                  </a:cubicBezTo>
                  <a:cubicBezTo>
                    <a:pt x="7045959" y="2756535"/>
                    <a:pt x="7168641" y="2805176"/>
                    <a:pt x="7069073" y="2892044"/>
                  </a:cubicBezTo>
                  <a:cubicBezTo>
                    <a:pt x="7109587" y="2925826"/>
                    <a:pt x="7008621" y="2948432"/>
                    <a:pt x="7081139" y="3107690"/>
                  </a:cubicBezTo>
                  <a:cubicBezTo>
                    <a:pt x="7090664" y="3117088"/>
                    <a:pt x="7034657" y="3165983"/>
                    <a:pt x="7017766" y="3207639"/>
                  </a:cubicBezTo>
                  <a:cubicBezTo>
                    <a:pt x="7063232" y="3257296"/>
                    <a:pt x="7012940" y="3253994"/>
                    <a:pt x="6997446" y="3340354"/>
                  </a:cubicBezTo>
                  <a:cubicBezTo>
                    <a:pt x="6914515" y="3405251"/>
                    <a:pt x="6917309" y="3435350"/>
                    <a:pt x="6838696" y="3533013"/>
                  </a:cubicBezTo>
                  <a:cubicBezTo>
                    <a:pt x="6861556" y="3525774"/>
                    <a:pt x="6889496" y="3574161"/>
                    <a:pt x="6822313" y="3687572"/>
                  </a:cubicBezTo>
                  <a:cubicBezTo>
                    <a:pt x="6817867" y="3707257"/>
                    <a:pt x="6727190" y="3726307"/>
                    <a:pt x="6704838" y="3771265"/>
                  </a:cubicBezTo>
                  <a:cubicBezTo>
                    <a:pt x="6674739" y="3791585"/>
                    <a:pt x="6736079" y="3823716"/>
                    <a:pt x="6667881" y="3824732"/>
                  </a:cubicBezTo>
                  <a:cubicBezTo>
                    <a:pt x="6676516" y="3870960"/>
                    <a:pt x="6621398" y="3859911"/>
                    <a:pt x="6607683" y="3879977"/>
                  </a:cubicBezTo>
                  <a:cubicBezTo>
                    <a:pt x="6650990" y="3906901"/>
                    <a:pt x="6618478" y="3901313"/>
                    <a:pt x="6653657" y="3916553"/>
                  </a:cubicBezTo>
                  <a:cubicBezTo>
                    <a:pt x="6651371" y="3988689"/>
                    <a:pt x="6546469" y="4092829"/>
                    <a:pt x="6552819" y="4182491"/>
                  </a:cubicBezTo>
                  <a:cubicBezTo>
                    <a:pt x="6516370" y="4270502"/>
                    <a:pt x="6542785" y="4306443"/>
                    <a:pt x="6490208" y="4402836"/>
                  </a:cubicBezTo>
                  <a:cubicBezTo>
                    <a:pt x="6527419" y="4414266"/>
                    <a:pt x="6500748" y="4427982"/>
                    <a:pt x="6457696" y="4505960"/>
                  </a:cubicBezTo>
                  <a:cubicBezTo>
                    <a:pt x="6503289" y="4531741"/>
                    <a:pt x="6486271" y="4590542"/>
                    <a:pt x="6438519" y="4659376"/>
                  </a:cubicBezTo>
                  <a:cubicBezTo>
                    <a:pt x="6519417" y="4706620"/>
                    <a:pt x="6472682" y="4854575"/>
                    <a:pt x="6428232" y="4913630"/>
                  </a:cubicBezTo>
                  <a:cubicBezTo>
                    <a:pt x="6441440" y="4962525"/>
                    <a:pt x="6419596" y="5014341"/>
                    <a:pt x="6364732" y="5057902"/>
                  </a:cubicBezTo>
                  <a:cubicBezTo>
                    <a:pt x="6326251" y="5158740"/>
                    <a:pt x="6311772" y="5242179"/>
                    <a:pt x="6153531" y="5344667"/>
                  </a:cubicBezTo>
                  <a:cubicBezTo>
                    <a:pt x="6108953" y="5423534"/>
                    <a:pt x="6112764" y="5474842"/>
                    <a:pt x="6025007" y="5580126"/>
                  </a:cubicBezTo>
                  <a:cubicBezTo>
                    <a:pt x="5990082" y="5617336"/>
                    <a:pt x="5948298" y="5575808"/>
                    <a:pt x="5956046" y="5642229"/>
                  </a:cubicBezTo>
                  <a:cubicBezTo>
                    <a:pt x="5906770" y="5660898"/>
                    <a:pt x="5970270" y="5719572"/>
                    <a:pt x="5856605" y="5769483"/>
                  </a:cubicBezTo>
                  <a:cubicBezTo>
                    <a:pt x="5875401" y="5829681"/>
                    <a:pt x="5926582" y="5859272"/>
                    <a:pt x="5715762" y="5839333"/>
                  </a:cubicBezTo>
                  <a:cubicBezTo>
                    <a:pt x="4322445" y="5836539"/>
                    <a:pt x="2963291" y="5847588"/>
                    <a:pt x="1505204" y="5835142"/>
                  </a:cubicBezTo>
                  <a:cubicBezTo>
                    <a:pt x="1422400" y="5827522"/>
                    <a:pt x="1221740" y="5919724"/>
                    <a:pt x="1265555" y="5732399"/>
                  </a:cubicBezTo>
                  <a:cubicBezTo>
                    <a:pt x="1276477" y="4087495"/>
                    <a:pt x="1248029" y="2400427"/>
                    <a:pt x="1253236" y="760476"/>
                  </a:cubicBezTo>
                  <a:cubicBezTo>
                    <a:pt x="1408430" y="0"/>
                    <a:pt x="0" y="249174"/>
                    <a:pt x="6352667" y="210693"/>
                  </a:cubicBezTo>
                  <a:cubicBezTo>
                    <a:pt x="6709537" y="218821"/>
                    <a:pt x="7224776" y="185928"/>
                    <a:pt x="7545070" y="221488"/>
                  </a:cubicBezTo>
                  <a:cubicBezTo>
                    <a:pt x="7579741" y="234569"/>
                    <a:pt x="7569835" y="514604"/>
                    <a:pt x="7563231" y="542290"/>
                  </a:cubicBezTo>
                  <a:close/>
                </a:path>
              </a:pathLst>
            </a:custGeom>
            <a:blipFill>
              <a:blip r:embed="rId2"/>
              <a:stretch>
                <a:fillRect l="-44670" t="0" r="-44670" b="0"/>
              </a:stretch>
            </a:blipFill>
          </p:spPr>
        </p:sp>
      </p:grpSp>
      <p:grpSp>
        <p:nvGrpSpPr>
          <p:cNvPr name="Group 6" id="6"/>
          <p:cNvGrpSpPr/>
          <p:nvPr/>
        </p:nvGrpSpPr>
        <p:grpSpPr>
          <a:xfrm rot="0">
            <a:off x="15277125" y="7456357"/>
            <a:ext cx="2397811" cy="684921"/>
            <a:chOff x="0" y="0"/>
            <a:chExt cx="1422749" cy="406400"/>
          </a:xfrm>
        </p:grpSpPr>
        <p:sp>
          <p:nvSpPr>
            <p:cNvPr name="Freeform 7" id="7"/>
            <p:cNvSpPr/>
            <p:nvPr/>
          </p:nvSpPr>
          <p:spPr>
            <a:xfrm flipH="false" flipV="false" rot="0">
              <a:off x="0" y="0"/>
              <a:ext cx="1422749" cy="406400"/>
            </a:xfrm>
            <a:custGeom>
              <a:avLst/>
              <a:gdLst/>
              <a:ahLst/>
              <a:cxnLst/>
              <a:rect r="r" b="b" t="t" l="l"/>
              <a:pathLst>
                <a:path h="406400" w="1422749">
                  <a:moveTo>
                    <a:pt x="1219549" y="0"/>
                  </a:moveTo>
                  <a:cubicBezTo>
                    <a:pt x="1331774" y="0"/>
                    <a:pt x="1422749" y="90976"/>
                    <a:pt x="1422749" y="203200"/>
                  </a:cubicBezTo>
                  <a:cubicBezTo>
                    <a:pt x="1422749" y="315424"/>
                    <a:pt x="1331774" y="406400"/>
                    <a:pt x="1219549" y="406400"/>
                  </a:cubicBezTo>
                  <a:lnTo>
                    <a:pt x="203200" y="406400"/>
                  </a:lnTo>
                  <a:cubicBezTo>
                    <a:pt x="90976" y="406400"/>
                    <a:pt x="0" y="315424"/>
                    <a:pt x="0" y="203200"/>
                  </a:cubicBezTo>
                  <a:cubicBezTo>
                    <a:pt x="0" y="90976"/>
                    <a:pt x="90976" y="0"/>
                    <a:pt x="203200" y="0"/>
                  </a:cubicBezTo>
                  <a:close/>
                </a:path>
              </a:pathLst>
            </a:custGeom>
            <a:solidFill>
              <a:srgbClr val="EE9C22"/>
            </a:solidFill>
            <a:ln cap="sq">
              <a:noFill/>
              <a:prstDash val="solid"/>
              <a:miter/>
            </a:ln>
          </p:spPr>
        </p:sp>
        <p:sp>
          <p:nvSpPr>
            <p:cNvPr name="TextBox 8" id="8"/>
            <p:cNvSpPr txBox="true"/>
            <p:nvPr/>
          </p:nvSpPr>
          <p:spPr>
            <a:xfrm>
              <a:off x="0" y="0"/>
              <a:ext cx="1422749" cy="406400"/>
            </a:xfrm>
            <a:prstGeom prst="rect">
              <a:avLst/>
            </a:prstGeom>
          </p:spPr>
          <p:txBody>
            <a:bodyPr anchor="ctr" rtlCol="false" tIns="50800" lIns="50800" bIns="50800" rIns="50800"/>
            <a:lstStyle/>
            <a:p>
              <a:pPr algn="ctr">
                <a:lnSpc>
                  <a:spcPts val="2160"/>
                </a:lnSpc>
              </a:pPr>
            </a:p>
          </p:txBody>
        </p:sp>
      </p:grpSp>
      <p:sp>
        <p:nvSpPr>
          <p:cNvPr name="Freeform 9" id="9"/>
          <p:cNvSpPr/>
          <p:nvPr/>
        </p:nvSpPr>
        <p:spPr>
          <a:xfrm flipH="false" flipV="false" rot="0">
            <a:off x="17009390" y="7628674"/>
            <a:ext cx="340285" cy="340285"/>
          </a:xfrm>
          <a:custGeom>
            <a:avLst/>
            <a:gdLst/>
            <a:ahLst/>
            <a:cxnLst/>
            <a:rect r="r" b="b" t="t" l="l"/>
            <a:pathLst>
              <a:path h="340285" w="340285">
                <a:moveTo>
                  <a:pt x="0" y="0"/>
                </a:moveTo>
                <a:lnTo>
                  <a:pt x="340285" y="0"/>
                </a:lnTo>
                <a:lnTo>
                  <a:pt x="340285" y="340285"/>
                </a:lnTo>
                <a:lnTo>
                  <a:pt x="0" y="340285"/>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0" id="10"/>
          <p:cNvSpPr/>
          <p:nvPr/>
        </p:nvSpPr>
        <p:spPr>
          <a:xfrm flipH="false" flipV="false" rot="0">
            <a:off x="8207636" y="8042428"/>
            <a:ext cx="2221693" cy="1215872"/>
          </a:xfrm>
          <a:custGeom>
            <a:avLst/>
            <a:gdLst/>
            <a:ahLst/>
            <a:cxnLst/>
            <a:rect r="r" b="b" t="t" l="l"/>
            <a:pathLst>
              <a:path h="1215872" w="2221693">
                <a:moveTo>
                  <a:pt x="0" y="0"/>
                </a:moveTo>
                <a:lnTo>
                  <a:pt x="2221693" y="0"/>
                </a:lnTo>
                <a:lnTo>
                  <a:pt x="2221693" y="1215872"/>
                </a:lnTo>
                <a:lnTo>
                  <a:pt x="0" y="121587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1" id="11"/>
          <p:cNvSpPr/>
          <p:nvPr/>
        </p:nvSpPr>
        <p:spPr>
          <a:xfrm flipH="false" flipV="false" rot="0">
            <a:off x="12392634" y="0"/>
            <a:ext cx="5464864" cy="2149207"/>
          </a:xfrm>
          <a:custGeom>
            <a:avLst/>
            <a:gdLst/>
            <a:ahLst/>
            <a:cxnLst/>
            <a:rect r="r" b="b" t="t" l="l"/>
            <a:pathLst>
              <a:path h="2149207" w="5464864">
                <a:moveTo>
                  <a:pt x="0" y="0"/>
                </a:moveTo>
                <a:lnTo>
                  <a:pt x="5464865" y="0"/>
                </a:lnTo>
                <a:lnTo>
                  <a:pt x="5464865" y="2149207"/>
                </a:lnTo>
                <a:lnTo>
                  <a:pt x="0" y="2149207"/>
                </a:lnTo>
                <a:lnTo>
                  <a:pt x="0" y="0"/>
                </a:lnTo>
                <a:close/>
              </a:path>
            </a:pathLst>
          </a:custGeom>
          <a:blipFill>
            <a:blip r:embed="rId7"/>
            <a:stretch>
              <a:fillRect l="0" t="0" r="0" b="0"/>
            </a:stretch>
          </a:blipFill>
        </p:spPr>
      </p:sp>
      <p:sp>
        <p:nvSpPr>
          <p:cNvPr name="Freeform 12" id="12"/>
          <p:cNvSpPr/>
          <p:nvPr/>
        </p:nvSpPr>
        <p:spPr>
          <a:xfrm flipH="false" flipV="false" rot="0">
            <a:off x="17259300" y="9039580"/>
            <a:ext cx="478407" cy="478407"/>
          </a:xfrm>
          <a:custGeom>
            <a:avLst/>
            <a:gdLst/>
            <a:ahLst/>
            <a:cxnLst/>
            <a:rect r="r" b="b" t="t" l="l"/>
            <a:pathLst>
              <a:path h="478407" w="478407">
                <a:moveTo>
                  <a:pt x="0" y="0"/>
                </a:moveTo>
                <a:lnTo>
                  <a:pt x="478407" y="0"/>
                </a:lnTo>
                <a:lnTo>
                  <a:pt x="478407" y="478406"/>
                </a:lnTo>
                <a:lnTo>
                  <a:pt x="0" y="47840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3" id="13"/>
          <p:cNvSpPr txBox="true"/>
          <p:nvPr/>
        </p:nvSpPr>
        <p:spPr>
          <a:xfrm rot="0">
            <a:off x="10045846" y="2634163"/>
            <a:ext cx="7811652" cy="4726901"/>
          </a:xfrm>
          <a:prstGeom prst="rect">
            <a:avLst/>
          </a:prstGeom>
        </p:spPr>
        <p:txBody>
          <a:bodyPr anchor="t" rtlCol="false" tIns="0" lIns="0" bIns="0" rIns="0">
            <a:spAutoFit/>
          </a:bodyPr>
          <a:lstStyle/>
          <a:p>
            <a:pPr algn="r">
              <a:lnSpc>
                <a:spcPts val="12462"/>
              </a:lnSpc>
            </a:pPr>
            <a:r>
              <a:rPr lang="en-US" b="true" sz="8901">
                <a:solidFill>
                  <a:srgbClr val="0B8D93"/>
                </a:solidFill>
                <a:latin typeface="Bebas Neue Bold"/>
                <a:ea typeface="Bebas Neue Bold"/>
                <a:cs typeface="Bebas Neue Bold"/>
                <a:sym typeface="Bebas Neue Bold"/>
              </a:rPr>
              <a:t>Budget Family Holiday Packages From Delhi</a:t>
            </a:r>
          </a:p>
        </p:txBody>
      </p:sp>
      <p:sp>
        <p:nvSpPr>
          <p:cNvPr name="TextBox 14" id="14"/>
          <p:cNvSpPr txBox="true"/>
          <p:nvPr/>
        </p:nvSpPr>
        <p:spPr>
          <a:xfrm rot="0">
            <a:off x="15332444" y="7665467"/>
            <a:ext cx="1487280" cy="266568"/>
          </a:xfrm>
          <a:prstGeom prst="rect">
            <a:avLst/>
          </a:prstGeom>
        </p:spPr>
        <p:txBody>
          <a:bodyPr anchor="t" rtlCol="false" tIns="0" lIns="0" bIns="0" rIns="0">
            <a:spAutoFit/>
          </a:bodyPr>
          <a:lstStyle/>
          <a:p>
            <a:pPr algn="r">
              <a:lnSpc>
                <a:spcPts val="2160"/>
              </a:lnSpc>
            </a:pPr>
            <a:r>
              <a:rPr lang="en-US" sz="1800">
                <a:solidFill>
                  <a:srgbClr val="FFFFFF"/>
                </a:solidFill>
                <a:latin typeface="Montserrat"/>
                <a:ea typeface="Montserrat"/>
                <a:cs typeface="Montserrat"/>
                <a:sym typeface="Montserrat"/>
              </a:rPr>
              <a:t>Start Slide</a:t>
            </a:r>
          </a:p>
        </p:txBody>
      </p:sp>
      <p:sp>
        <p:nvSpPr>
          <p:cNvPr name="TextBox 15" id="15"/>
          <p:cNvSpPr txBox="true"/>
          <p:nvPr/>
        </p:nvSpPr>
        <p:spPr>
          <a:xfrm rot="0">
            <a:off x="7184985" y="8982771"/>
            <a:ext cx="9634739" cy="535216"/>
          </a:xfrm>
          <a:prstGeom prst="rect">
            <a:avLst/>
          </a:prstGeom>
        </p:spPr>
        <p:txBody>
          <a:bodyPr anchor="t" rtlCol="false" tIns="0" lIns="0" bIns="0" rIns="0">
            <a:spAutoFit/>
          </a:bodyPr>
          <a:lstStyle/>
          <a:p>
            <a:pPr algn="r">
              <a:lnSpc>
                <a:spcPts val="4195"/>
              </a:lnSpc>
            </a:pPr>
            <a:r>
              <a:rPr lang="en-US" sz="3383" spc="-66" u="sng">
                <a:solidFill>
                  <a:srgbClr val="0000FF"/>
                </a:solidFill>
                <a:latin typeface="Arimo"/>
                <a:ea typeface="Arimo"/>
                <a:cs typeface="Arimo"/>
                <a:sym typeface="Arimo"/>
              </a:rPr>
              <a:t>https://www.holidaysbookingindia.com/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759725" y="6980386"/>
            <a:ext cx="2109247" cy="684921"/>
            <a:chOff x="0" y="0"/>
            <a:chExt cx="1251529" cy="406400"/>
          </a:xfrm>
        </p:grpSpPr>
        <p:sp>
          <p:nvSpPr>
            <p:cNvPr name="Freeform 3" id="3"/>
            <p:cNvSpPr/>
            <p:nvPr/>
          </p:nvSpPr>
          <p:spPr>
            <a:xfrm flipH="false" flipV="false" rot="0">
              <a:off x="0" y="0"/>
              <a:ext cx="1251529" cy="406400"/>
            </a:xfrm>
            <a:custGeom>
              <a:avLst/>
              <a:gdLst/>
              <a:ahLst/>
              <a:cxnLst/>
              <a:rect r="r" b="b" t="t" l="l"/>
              <a:pathLst>
                <a:path h="406400" w="1251529">
                  <a:moveTo>
                    <a:pt x="1048329" y="0"/>
                  </a:moveTo>
                  <a:cubicBezTo>
                    <a:pt x="1160553" y="0"/>
                    <a:pt x="1251529" y="90976"/>
                    <a:pt x="1251529" y="203200"/>
                  </a:cubicBezTo>
                  <a:cubicBezTo>
                    <a:pt x="1251529" y="315424"/>
                    <a:pt x="1160553" y="406400"/>
                    <a:pt x="1048329" y="406400"/>
                  </a:cubicBezTo>
                  <a:lnTo>
                    <a:pt x="203200" y="406400"/>
                  </a:lnTo>
                  <a:cubicBezTo>
                    <a:pt x="90976" y="406400"/>
                    <a:pt x="0" y="315424"/>
                    <a:pt x="0" y="203200"/>
                  </a:cubicBezTo>
                  <a:cubicBezTo>
                    <a:pt x="0" y="90976"/>
                    <a:pt x="90976" y="0"/>
                    <a:pt x="203200" y="0"/>
                  </a:cubicBezTo>
                  <a:close/>
                </a:path>
              </a:pathLst>
            </a:custGeom>
            <a:solidFill>
              <a:srgbClr val="EE9C22"/>
            </a:solidFill>
            <a:ln cap="sq">
              <a:noFill/>
              <a:prstDash val="solid"/>
              <a:miter/>
            </a:ln>
          </p:spPr>
        </p:sp>
        <p:sp>
          <p:nvSpPr>
            <p:cNvPr name="TextBox 4" id="4"/>
            <p:cNvSpPr txBox="true"/>
            <p:nvPr/>
          </p:nvSpPr>
          <p:spPr>
            <a:xfrm>
              <a:off x="0" y="0"/>
              <a:ext cx="1251529" cy="406400"/>
            </a:xfrm>
            <a:prstGeom prst="rect">
              <a:avLst/>
            </a:prstGeom>
          </p:spPr>
          <p:txBody>
            <a:bodyPr anchor="ctr" rtlCol="false" tIns="50800" lIns="50800" bIns="50800" rIns="50800"/>
            <a:lstStyle/>
            <a:p>
              <a:pPr algn="ctr">
                <a:lnSpc>
                  <a:spcPts val="2160"/>
                </a:lnSpc>
              </a:pPr>
            </a:p>
          </p:txBody>
        </p:sp>
      </p:grpSp>
      <p:sp>
        <p:nvSpPr>
          <p:cNvPr name="Freeform 5" id="5"/>
          <p:cNvSpPr/>
          <p:nvPr/>
        </p:nvSpPr>
        <p:spPr>
          <a:xfrm flipH="false" flipV="false" rot="0">
            <a:off x="1529348" y="365595"/>
            <a:ext cx="486827" cy="486827"/>
          </a:xfrm>
          <a:custGeom>
            <a:avLst/>
            <a:gdLst/>
            <a:ahLst/>
            <a:cxnLst/>
            <a:rect r="r" b="b" t="t" l="l"/>
            <a:pathLst>
              <a:path h="486827" w="486827">
                <a:moveTo>
                  <a:pt x="0" y="0"/>
                </a:moveTo>
                <a:lnTo>
                  <a:pt x="486826" y="0"/>
                </a:lnTo>
                <a:lnTo>
                  <a:pt x="486826" y="486827"/>
                </a:lnTo>
                <a:lnTo>
                  <a:pt x="0" y="48682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16066307" y="8604292"/>
            <a:ext cx="2221693" cy="1215872"/>
          </a:xfrm>
          <a:custGeom>
            <a:avLst/>
            <a:gdLst/>
            <a:ahLst/>
            <a:cxnLst/>
            <a:rect r="r" b="b" t="t" l="l"/>
            <a:pathLst>
              <a:path h="1215872" w="2221693">
                <a:moveTo>
                  <a:pt x="0" y="0"/>
                </a:moveTo>
                <a:lnTo>
                  <a:pt x="2221693" y="0"/>
                </a:lnTo>
                <a:lnTo>
                  <a:pt x="2221693" y="1215872"/>
                </a:lnTo>
                <a:lnTo>
                  <a:pt x="0" y="121587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7" id="7"/>
          <p:cNvSpPr txBox="true"/>
          <p:nvPr/>
        </p:nvSpPr>
        <p:spPr>
          <a:xfrm rot="0">
            <a:off x="9663562" y="1150345"/>
            <a:ext cx="7595738" cy="1228725"/>
          </a:xfrm>
          <a:prstGeom prst="rect">
            <a:avLst/>
          </a:prstGeom>
        </p:spPr>
        <p:txBody>
          <a:bodyPr anchor="t" rtlCol="false" tIns="0" lIns="0" bIns="0" rIns="0">
            <a:spAutoFit/>
          </a:bodyPr>
          <a:lstStyle/>
          <a:p>
            <a:pPr algn="l">
              <a:lnSpc>
                <a:spcPts val="9599"/>
              </a:lnSpc>
            </a:pPr>
            <a:r>
              <a:rPr lang="en-US" sz="7999" b="true">
                <a:solidFill>
                  <a:srgbClr val="0B8D93"/>
                </a:solidFill>
                <a:latin typeface="Bebas Neue Bold"/>
                <a:ea typeface="Bebas Neue Bold"/>
                <a:cs typeface="Bebas Neue Bold"/>
                <a:sym typeface="Bebas Neue Bold"/>
              </a:rPr>
              <a:t>About us</a:t>
            </a:r>
          </a:p>
        </p:txBody>
      </p:sp>
      <p:sp>
        <p:nvSpPr>
          <p:cNvPr name="Freeform 8" id="8"/>
          <p:cNvSpPr/>
          <p:nvPr/>
        </p:nvSpPr>
        <p:spPr>
          <a:xfrm flipH="false" flipV="false" rot="0">
            <a:off x="14990618" y="0"/>
            <a:ext cx="3297382" cy="1296785"/>
          </a:xfrm>
          <a:custGeom>
            <a:avLst/>
            <a:gdLst/>
            <a:ahLst/>
            <a:cxnLst/>
            <a:rect r="r" b="b" t="t" l="l"/>
            <a:pathLst>
              <a:path h="1296785" w="3297382">
                <a:moveTo>
                  <a:pt x="0" y="0"/>
                </a:moveTo>
                <a:lnTo>
                  <a:pt x="3297382" y="0"/>
                </a:lnTo>
                <a:lnTo>
                  <a:pt x="3297382" y="1296785"/>
                </a:lnTo>
                <a:lnTo>
                  <a:pt x="0" y="1296785"/>
                </a:lnTo>
                <a:lnTo>
                  <a:pt x="0" y="0"/>
                </a:lnTo>
                <a:close/>
              </a:path>
            </a:pathLst>
          </a:custGeom>
          <a:blipFill>
            <a:blip r:embed="rId6"/>
            <a:stretch>
              <a:fillRect l="0" t="0" r="0" b="0"/>
            </a:stretch>
          </a:blipFill>
        </p:spPr>
      </p:sp>
      <p:sp>
        <p:nvSpPr>
          <p:cNvPr name="Freeform 9" id="9"/>
          <p:cNvSpPr/>
          <p:nvPr/>
        </p:nvSpPr>
        <p:spPr>
          <a:xfrm flipH="false" flipV="false" rot="0">
            <a:off x="8074194" y="9122238"/>
            <a:ext cx="478407" cy="478407"/>
          </a:xfrm>
          <a:custGeom>
            <a:avLst/>
            <a:gdLst/>
            <a:ahLst/>
            <a:cxnLst/>
            <a:rect r="r" b="b" t="t" l="l"/>
            <a:pathLst>
              <a:path h="478407" w="478407">
                <a:moveTo>
                  <a:pt x="0" y="0"/>
                </a:moveTo>
                <a:lnTo>
                  <a:pt x="478407" y="0"/>
                </a:lnTo>
                <a:lnTo>
                  <a:pt x="478407" y="478407"/>
                </a:lnTo>
                <a:lnTo>
                  <a:pt x="0" y="47840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0" id="10"/>
          <p:cNvSpPr txBox="true"/>
          <p:nvPr/>
        </p:nvSpPr>
        <p:spPr>
          <a:xfrm rot="0">
            <a:off x="2125912" y="9120954"/>
            <a:ext cx="12853378" cy="452399"/>
          </a:xfrm>
          <a:prstGeom prst="rect">
            <a:avLst/>
          </a:prstGeom>
        </p:spPr>
        <p:txBody>
          <a:bodyPr anchor="t" rtlCol="false" tIns="0" lIns="0" bIns="0" rIns="0">
            <a:spAutoFit/>
          </a:bodyPr>
          <a:lstStyle/>
          <a:p>
            <a:pPr algn="r">
              <a:lnSpc>
                <a:spcPts val="3487"/>
              </a:lnSpc>
            </a:pPr>
            <a:r>
              <a:rPr lang="en-US" sz="2812" spc="-54" u="sng">
                <a:solidFill>
                  <a:srgbClr val="0000FF"/>
                </a:solidFill>
                <a:latin typeface="Arimo"/>
                <a:ea typeface="Arimo"/>
                <a:cs typeface="Arimo"/>
                <a:sym typeface="Arimo"/>
              </a:rPr>
              <a:t>https://www.holidaysbookingindia.com/</a:t>
            </a:r>
          </a:p>
        </p:txBody>
      </p:sp>
      <p:grpSp>
        <p:nvGrpSpPr>
          <p:cNvPr name="Group 11" id="11"/>
          <p:cNvGrpSpPr>
            <a:grpSpLocks noChangeAspect="true"/>
          </p:cNvGrpSpPr>
          <p:nvPr/>
        </p:nvGrpSpPr>
        <p:grpSpPr>
          <a:xfrm rot="0">
            <a:off x="-3154357" y="-131336"/>
            <a:ext cx="11706958" cy="10418336"/>
            <a:chOff x="0" y="0"/>
            <a:chExt cx="6349238" cy="5650357"/>
          </a:xfrm>
        </p:grpSpPr>
        <p:sp>
          <p:nvSpPr>
            <p:cNvPr name="Freeform 12" id="12"/>
            <p:cNvSpPr/>
            <p:nvPr/>
          </p:nvSpPr>
          <p:spPr>
            <a:xfrm flipH="false" flipV="false" rot="0">
              <a:off x="-1220470" y="-200914"/>
              <a:ext cx="7579741" cy="5919724"/>
            </a:xfrm>
            <a:custGeom>
              <a:avLst/>
              <a:gdLst/>
              <a:ahLst/>
              <a:cxnLst/>
              <a:rect r="r" b="b" t="t" l="l"/>
              <a:pathLst>
                <a:path h="5919724" w="7579741">
                  <a:moveTo>
                    <a:pt x="7563231" y="542290"/>
                  </a:moveTo>
                  <a:cubicBezTo>
                    <a:pt x="7547864" y="557530"/>
                    <a:pt x="7490206" y="686562"/>
                    <a:pt x="7507224" y="715264"/>
                  </a:cubicBezTo>
                  <a:cubicBezTo>
                    <a:pt x="7525639" y="709803"/>
                    <a:pt x="7436739" y="790321"/>
                    <a:pt x="7482586" y="888111"/>
                  </a:cubicBezTo>
                  <a:cubicBezTo>
                    <a:pt x="7469505" y="906018"/>
                    <a:pt x="7553833" y="924179"/>
                    <a:pt x="7546848" y="962025"/>
                  </a:cubicBezTo>
                  <a:cubicBezTo>
                    <a:pt x="7534529" y="981202"/>
                    <a:pt x="7489825" y="974979"/>
                    <a:pt x="7525639" y="1001014"/>
                  </a:cubicBezTo>
                  <a:cubicBezTo>
                    <a:pt x="7533132" y="1085469"/>
                    <a:pt x="7579233" y="1117346"/>
                    <a:pt x="7428357" y="1351280"/>
                  </a:cubicBezTo>
                  <a:cubicBezTo>
                    <a:pt x="7398639" y="1347343"/>
                    <a:pt x="7317740" y="1604645"/>
                    <a:pt x="7205979" y="1797050"/>
                  </a:cubicBezTo>
                  <a:cubicBezTo>
                    <a:pt x="7222108" y="1833372"/>
                    <a:pt x="7240015" y="1850009"/>
                    <a:pt x="7202296" y="1916684"/>
                  </a:cubicBezTo>
                  <a:cubicBezTo>
                    <a:pt x="7208900" y="1933448"/>
                    <a:pt x="7273035" y="1963420"/>
                    <a:pt x="7239634" y="2007743"/>
                  </a:cubicBezTo>
                  <a:cubicBezTo>
                    <a:pt x="7204201" y="2091436"/>
                    <a:pt x="7205852" y="2286381"/>
                    <a:pt x="7250048" y="2317750"/>
                  </a:cubicBezTo>
                  <a:cubicBezTo>
                    <a:pt x="7275576" y="2308987"/>
                    <a:pt x="7186167" y="2474976"/>
                    <a:pt x="7233031" y="2483866"/>
                  </a:cubicBezTo>
                  <a:cubicBezTo>
                    <a:pt x="7217790" y="2541143"/>
                    <a:pt x="7278496" y="2574417"/>
                    <a:pt x="7147940" y="2695575"/>
                  </a:cubicBezTo>
                  <a:cubicBezTo>
                    <a:pt x="7045959" y="2756535"/>
                    <a:pt x="7168641" y="2805176"/>
                    <a:pt x="7069073" y="2892044"/>
                  </a:cubicBezTo>
                  <a:cubicBezTo>
                    <a:pt x="7109587" y="2925826"/>
                    <a:pt x="7008621" y="2948432"/>
                    <a:pt x="7081139" y="3107690"/>
                  </a:cubicBezTo>
                  <a:cubicBezTo>
                    <a:pt x="7090664" y="3117088"/>
                    <a:pt x="7034657" y="3165983"/>
                    <a:pt x="7017766" y="3207639"/>
                  </a:cubicBezTo>
                  <a:cubicBezTo>
                    <a:pt x="7063232" y="3257296"/>
                    <a:pt x="7012940" y="3253994"/>
                    <a:pt x="6997446" y="3340354"/>
                  </a:cubicBezTo>
                  <a:cubicBezTo>
                    <a:pt x="6914515" y="3405251"/>
                    <a:pt x="6917309" y="3435350"/>
                    <a:pt x="6838696" y="3533013"/>
                  </a:cubicBezTo>
                  <a:cubicBezTo>
                    <a:pt x="6861556" y="3525774"/>
                    <a:pt x="6889496" y="3574161"/>
                    <a:pt x="6822313" y="3687572"/>
                  </a:cubicBezTo>
                  <a:cubicBezTo>
                    <a:pt x="6817867" y="3707257"/>
                    <a:pt x="6727190" y="3726307"/>
                    <a:pt x="6704838" y="3771265"/>
                  </a:cubicBezTo>
                  <a:cubicBezTo>
                    <a:pt x="6674739" y="3791585"/>
                    <a:pt x="6736079" y="3823716"/>
                    <a:pt x="6667881" y="3824732"/>
                  </a:cubicBezTo>
                  <a:cubicBezTo>
                    <a:pt x="6676516" y="3870960"/>
                    <a:pt x="6621398" y="3859911"/>
                    <a:pt x="6607683" y="3879977"/>
                  </a:cubicBezTo>
                  <a:cubicBezTo>
                    <a:pt x="6650990" y="3906901"/>
                    <a:pt x="6618478" y="3901313"/>
                    <a:pt x="6653657" y="3916553"/>
                  </a:cubicBezTo>
                  <a:cubicBezTo>
                    <a:pt x="6651371" y="3988689"/>
                    <a:pt x="6546469" y="4092829"/>
                    <a:pt x="6552819" y="4182491"/>
                  </a:cubicBezTo>
                  <a:cubicBezTo>
                    <a:pt x="6516370" y="4270502"/>
                    <a:pt x="6542785" y="4306443"/>
                    <a:pt x="6490208" y="4402836"/>
                  </a:cubicBezTo>
                  <a:cubicBezTo>
                    <a:pt x="6527419" y="4414266"/>
                    <a:pt x="6500748" y="4427982"/>
                    <a:pt x="6457696" y="4505960"/>
                  </a:cubicBezTo>
                  <a:cubicBezTo>
                    <a:pt x="6503289" y="4531741"/>
                    <a:pt x="6486271" y="4590542"/>
                    <a:pt x="6438519" y="4659376"/>
                  </a:cubicBezTo>
                  <a:cubicBezTo>
                    <a:pt x="6519417" y="4706620"/>
                    <a:pt x="6472682" y="4854575"/>
                    <a:pt x="6428232" y="4913630"/>
                  </a:cubicBezTo>
                  <a:cubicBezTo>
                    <a:pt x="6441440" y="4962525"/>
                    <a:pt x="6419596" y="5014341"/>
                    <a:pt x="6364732" y="5057902"/>
                  </a:cubicBezTo>
                  <a:cubicBezTo>
                    <a:pt x="6326251" y="5158740"/>
                    <a:pt x="6311772" y="5242179"/>
                    <a:pt x="6153531" y="5344667"/>
                  </a:cubicBezTo>
                  <a:cubicBezTo>
                    <a:pt x="6108953" y="5423534"/>
                    <a:pt x="6112764" y="5474842"/>
                    <a:pt x="6025007" y="5580126"/>
                  </a:cubicBezTo>
                  <a:cubicBezTo>
                    <a:pt x="5990082" y="5617336"/>
                    <a:pt x="5948298" y="5575808"/>
                    <a:pt x="5956046" y="5642229"/>
                  </a:cubicBezTo>
                  <a:cubicBezTo>
                    <a:pt x="5906770" y="5660898"/>
                    <a:pt x="5970270" y="5719572"/>
                    <a:pt x="5856605" y="5769483"/>
                  </a:cubicBezTo>
                  <a:cubicBezTo>
                    <a:pt x="5875401" y="5829681"/>
                    <a:pt x="5926582" y="5859272"/>
                    <a:pt x="5715762" y="5839333"/>
                  </a:cubicBezTo>
                  <a:cubicBezTo>
                    <a:pt x="4322445" y="5836539"/>
                    <a:pt x="2963291" y="5847588"/>
                    <a:pt x="1505204" y="5835142"/>
                  </a:cubicBezTo>
                  <a:cubicBezTo>
                    <a:pt x="1422400" y="5827522"/>
                    <a:pt x="1221740" y="5919724"/>
                    <a:pt x="1265555" y="5732399"/>
                  </a:cubicBezTo>
                  <a:cubicBezTo>
                    <a:pt x="1276477" y="4087495"/>
                    <a:pt x="1248029" y="2400427"/>
                    <a:pt x="1253236" y="760476"/>
                  </a:cubicBezTo>
                  <a:cubicBezTo>
                    <a:pt x="1408430" y="0"/>
                    <a:pt x="0" y="249174"/>
                    <a:pt x="6352667" y="210693"/>
                  </a:cubicBezTo>
                  <a:cubicBezTo>
                    <a:pt x="6709537" y="218821"/>
                    <a:pt x="7224776" y="185928"/>
                    <a:pt x="7545070" y="221488"/>
                  </a:cubicBezTo>
                  <a:cubicBezTo>
                    <a:pt x="7579741" y="234569"/>
                    <a:pt x="7569835" y="514604"/>
                    <a:pt x="7563231" y="542290"/>
                  </a:cubicBezTo>
                  <a:close/>
                </a:path>
              </a:pathLst>
            </a:custGeom>
            <a:blipFill>
              <a:blip r:embed="rId9"/>
              <a:stretch>
                <a:fillRect l="-10942" t="0" r="-78397" b="0"/>
              </a:stretch>
            </a:blipFill>
          </p:spPr>
        </p:sp>
      </p:grpSp>
      <p:sp>
        <p:nvSpPr>
          <p:cNvPr name="TextBox 13" id="13"/>
          <p:cNvSpPr txBox="true"/>
          <p:nvPr/>
        </p:nvSpPr>
        <p:spPr>
          <a:xfrm rot="0">
            <a:off x="9663562" y="2669707"/>
            <a:ext cx="8219192" cy="5090160"/>
          </a:xfrm>
          <a:prstGeom prst="rect">
            <a:avLst/>
          </a:prstGeom>
        </p:spPr>
        <p:txBody>
          <a:bodyPr anchor="t" rtlCol="false" tIns="0" lIns="0" bIns="0" rIns="0">
            <a:spAutoFit/>
          </a:bodyPr>
          <a:lstStyle/>
          <a:p>
            <a:pPr algn="just">
              <a:lnSpc>
                <a:spcPts val="3640"/>
              </a:lnSpc>
            </a:pPr>
            <a:r>
              <a:rPr lang="en-US" sz="2600">
                <a:solidFill>
                  <a:srgbClr val="1E2328"/>
                </a:solidFill>
                <a:latin typeface="Montserrat"/>
                <a:ea typeface="Montserrat"/>
                <a:cs typeface="Montserrat"/>
                <a:sym typeface="Montserrat"/>
              </a:rPr>
              <a:t>At Holidays Booking India, we specialize in crafting unforgettable travel experiences across India’s most enchanting destinations. From personalized itineraries to seamless bookings, we ensure every journey is filled with comfort, adventure, and discovery. Let us guide you through India’s incredible landscapes, rich culture, and hidden gems.</a:t>
            </a:r>
          </a:p>
          <a:p>
            <a:pPr algn="just">
              <a:lnSpc>
                <a:spcPts val="3640"/>
              </a:lnSpc>
            </a:pPr>
          </a:p>
          <a:p>
            <a:pPr algn="just">
              <a:lnSpc>
                <a:spcPts val="3640"/>
              </a:lnSpc>
            </a:pPr>
          </a:p>
          <a:p>
            <a:pPr algn="just">
              <a:lnSpc>
                <a:spcPts val="4339"/>
              </a:lnSpc>
            </a:pPr>
          </a:p>
        </p:txBody>
      </p:sp>
      <p:sp>
        <p:nvSpPr>
          <p:cNvPr name="TextBox 14" id="14"/>
          <p:cNvSpPr txBox="true"/>
          <p:nvPr/>
        </p:nvSpPr>
        <p:spPr>
          <a:xfrm rot="0">
            <a:off x="10070709" y="7189496"/>
            <a:ext cx="1487280" cy="266568"/>
          </a:xfrm>
          <a:prstGeom prst="rect">
            <a:avLst/>
          </a:prstGeom>
        </p:spPr>
        <p:txBody>
          <a:bodyPr anchor="t" rtlCol="false" tIns="0" lIns="0" bIns="0" rIns="0">
            <a:spAutoFit/>
          </a:bodyPr>
          <a:lstStyle/>
          <a:p>
            <a:pPr algn="ctr">
              <a:lnSpc>
                <a:spcPts val="2160"/>
              </a:lnSpc>
            </a:pPr>
            <a:r>
              <a:rPr lang="en-US" sz="1800">
                <a:solidFill>
                  <a:srgbClr val="FFFFFF"/>
                </a:solidFill>
                <a:latin typeface="Montserrat"/>
                <a:ea typeface="Montserrat"/>
                <a:cs typeface="Montserrat"/>
                <a:sym typeface="Montserrat"/>
              </a:rPr>
              <a:t>Read More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true" rot="-7429604">
            <a:off x="-5088728" y="3241631"/>
            <a:ext cx="12835158" cy="7123512"/>
          </a:xfrm>
          <a:custGeom>
            <a:avLst/>
            <a:gdLst/>
            <a:ahLst/>
            <a:cxnLst/>
            <a:rect r="r" b="b" t="t" l="l"/>
            <a:pathLst>
              <a:path h="7123512" w="12835158">
                <a:moveTo>
                  <a:pt x="12835157" y="7123512"/>
                </a:moveTo>
                <a:lnTo>
                  <a:pt x="0" y="7123512"/>
                </a:lnTo>
                <a:lnTo>
                  <a:pt x="0" y="0"/>
                </a:lnTo>
                <a:lnTo>
                  <a:pt x="12835157" y="0"/>
                </a:lnTo>
                <a:lnTo>
                  <a:pt x="12835157" y="7123512"/>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a:grpSpLocks noChangeAspect="true"/>
          </p:cNvGrpSpPr>
          <p:nvPr/>
        </p:nvGrpSpPr>
        <p:grpSpPr>
          <a:xfrm rot="-442117">
            <a:off x="360540" y="464380"/>
            <a:ext cx="5110075" cy="5951385"/>
            <a:chOff x="0" y="0"/>
            <a:chExt cx="13561060" cy="15793720"/>
          </a:xfrm>
        </p:grpSpPr>
        <p:sp>
          <p:nvSpPr>
            <p:cNvPr name="Freeform 4" id="4"/>
            <p:cNvSpPr/>
            <p:nvPr/>
          </p:nvSpPr>
          <p:spPr>
            <a:xfrm flipH="false" flipV="false" rot="0">
              <a:off x="508000" y="508000"/>
              <a:ext cx="12052300" cy="14707870"/>
            </a:xfrm>
            <a:custGeom>
              <a:avLst/>
              <a:gdLst/>
              <a:ahLst/>
              <a:cxnLst/>
              <a:rect r="r" b="b" t="t" l="l"/>
              <a:pathLst>
                <a:path h="14707870" w="12052300">
                  <a:moveTo>
                    <a:pt x="10295890" y="14707870"/>
                  </a:moveTo>
                  <a:lnTo>
                    <a:pt x="0" y="13376911"/>
                  </a:lnTo>
                  <a:lnTo>
                    <a:pt x="1756410" y="0"/>
                  </a:lnTo>
                  <a:lnTo>
                    <a:pt x="12052300" y="1330960"/>
                  </a:lnTo>
                  <a:lnTo>
                    <a:pt x="10295890" y="14707870"/>
                  </a:lnTo>
                  <a:close/>
                </a:path>
              </a:pathLst>
            </a:custGeom>
            <a:blipFill>
              <a:blip r:embed="rId4"/>
              <a:stretch>
                <a:fillRect l="-131038" t="0" r="-28607" b="0"/>
              </a:stretch>
            </a:blipFill>
          </p:spPr>
        </p:sp>
        <p:sp>
          <p:nvSpPr>
            <p:cNvPr name="Freeform 5" id="5"/>
            <p:cNvSpPr/>
            <p:nvPr/>
          </p:nvSpPr>
          <p:spPr>
            <a:xfrm flipH="false" flipV="false" rot="0">
              <a:off x="0" y="-21590"/>
              <a:ext cx="13561061" cy="15815310"/>
            </a:xfrm>
            <a:custGeom>
              <a:avLst/>
              <a:gdLst/>
              <a:ahLst/>
              <a:cxnLst/>
              <a:rect r="r" b="b" t="t" l="l"/>
              <a:pathLst>
                <a:path h="15815310" w="13561061">
                  <a:moveTo>
                    <a:pt x="13561061" y="15815310"/>
                  </a:moveTo>
                  <a:lnTo>
                    <a:pt x="0" y="15815310"/>
                  </a:lnTo>
                  <a:lnTo>
                    <a:pt x="0" y="0"/>
                  </a:lnTo>
                  <a:lnTo>
                    <a:pt x="13561061" y="0"/>
                  </a:lnTo>
                  <a:lnTo>
                    <a:pt x="13561061" y="15815310"/>
                  </a:lnTo>
                  <a:close/>
                </a:path>
              </a:pathLst>
            </a:custGeom>
            <a:blipFill>
              <a:blip r:embed="rId5"/>
              <a:stretch>
                <a:fillRect l="0" t="-144" r="0" b="-144"/>
              </a:stretch>
            </a:blipFill>
          </p:spPr>
        </p:sp>
      </p:grpSp>
      <p:grpSp>
        <p:nvGrpSpPr>
          <p:cNvPr name="Group 6" id="6"/>
          <p:cNvGrpSpPr>
            <a:grpSpLocks noChangeAspect="true"/>
          </p:cNvGrpSpPr>
          <p:nvPr/>
        </p:nvGrpSpPr>
        <p:grpSpPr>
          <a:xfrm rot="-442117">
            <a:off x="4249093" y="2485628"/>
            <a:ext cx="5110075" cy="5951385"/>
            <a:chOff x="0" y="0"/>
            <a:chExt cx="13561060" cy="15793720"/>
          </a:xfrm>
        </p:grpSpPr>
        <p:sp>
          <p:nvSpPr>
            <p:cNvPr name="Freeform 7" id="7"/>
            <p:cNvSpPr/>
            <p:nvPr/>
          </p:nvSpPr>
          <p:spPr>
            <a:xfrm flipH="false" flipV="false" rot="0">
              <a:off x="508000" y="508000"/>
              <a:ext cx="12052300" cy="14707870"/>
            </a:xfrm>
            <a:custGeom>
              <a:avLst/>
              <a:gdLst/>
              <a:ahLst/>
              <a:cxnLst/>
              <a:rect r="r" b="b" t="t" l="l"/>
              <a:pathLst>
                <a:path h="14707870" w="12052300">
                  <a:moveTo>
                    <a:pt x="10295890" y="14707870"/>
                  </a:moveTo>
                  <a:lnTo>
                    <a:pt x="0" y="13376911"/>
                  </a:lnTo>
                  <a:lnTo>
                    <a:pt x="1756410" y="0"/>
                  </a:lnTo>
                  <a:lnTo>
                    <a:pt x="12052300" y="1330960"/>
                  </a:lnTo>
                  <a:lnTo>
                    <a:pt x="10295890" y="14707870"/>
                  </a:lnTo>
                  <a:close/>
                </a:path>
              </a:pathLst>
            </a:custGeom>
            <a:blipFill>
              <a:blip r:embed="rId6"/>
              <a:stretch>
                <a:fillRect l="-79823" t="0" r="-79823" b="0"/>
              </a:stretch>
            </a:blipFill>
          </p:spPr>
        </p:sp>
        <p:sp>
          <p:nvSpPr>
            <p:cNvPr name="Freeform 8" id="8"/>
            <p:cNvSpPr/>
            <p:nvPr/>
          </p:nvSpPr>
          <p:spPr>
            <a:xfrm flipH="false" flipV="false" rot="0">
              <a:off x="0" y="-21590"/>
              <a:ext cx="13561061" cy="15815310"/>
            </a:xfrm>
            <a:custGeom>
              <a:avLst/>
              <a:gdLst/>
              <a:ahLst/>
              <a:cxnLst/>
              <a:rect r="r" b="b" t="t" l="l"/>
              <a:pathLst>
                <a:path h="15815310" w="13561061">
                  <a:moveTo>
                    <a:pt x="13561061" y="15815310"/>
                  </a:moveTo>
                  <a:lnTo>
                    <a:pt x="0" y="15815310"/>
                  </a:lnTo>
                  <a:lnTo>
                    <a:pt x="0" y="0"/>
                  </a:lnTo>
                  <a:lnTo>
                    <a:pt x="13561061" y="0"/>
                  </a:lnTo>
                  <a:lnTo>
                    <a:pt x="13561061" y="15815310"/>
                  </a:lnTo>
                  <a:close/>
                </a:path>
              </a:pathLst>
            </a:custGeom>
            <a:blipFill>
              <a:blip r:embed="rId5"/>
              <a:stretch>
                <a:fillRect l="0" t="-144" r="0" b="-144"/>
              </a:stretch>
            </a:blipFill>
          </p:spPr>
        </p:sp>
      </p:grpSp>
      <p:grpSp>
        <p:nvGrpSpPr>
          <p:cNvPr name="Group 9" id="9"/>
          <p:cNvGrpSpPr/>
          <p:nvPr/>
        </p:nvGrpSpPr>
        <p:grpSpPr>
          <a:xfrm rot="0">
            <a:off x="4614820" y="2182513"/>
            <a:ext cx="2925167" cy="1357026"/>
            <a:chOff x="0" y="0"/>
            <a:chExt cx="462247" cy="214443"/>
          </a:xfrm>
        </p:grpSpPr>
        <p:sp>
          <p:nvSpPr>
            <p:cNvPr name="Freeform 10" id="10"/>
            <p:cNvSpPr/>
            <p:nvPr/>
          </p:nvSpPr>
          <p:spPr>
            <a:xfrm flipH="false" flipV="false" rot="0">
              <a:off x="0" y="0"/>
              <a:ext cx="462247" cy="214443"/>
            </a:xfrm>
            <a:custGeom>
              <a:avLst/>
              <a:gdLst/>
              <a:ahLst/>
              <a:cxnLst/>
              <a:rect r="r" b="b" t="t" l="l"/>
              <a:pathLst>
                <a:path h="214443" w="462247">
                  <a:moveTo>
                    <a:pt x="0" y="0"/>
                  </a:moveTo>
                  <a:lnTo>
                    <a:pt x="462247" y="0"/>
                  </a:lnTo>
                  <a:lnTo>
                    <a:pt x="462247" y="214443"/>
                  </a:lnTo>
                  <a:lnTo>
                    <a:pt x="0" y="214443"/>
                  </a:lnTo>
                  <a:close/>
                </a:path>
              </a:pathLst>
            </a:custGeom>
            <a:solidFill>
              <a:srgbClr val="EE9C22"/>
            </a:solidFill>
            <a:ln cap="sq">
              <a:noFill/>
              <a:prstDash val="solid"/>
              <a:miter/>
            </a:ln>
          </p:spPr>
        </p:sp>
        <p:sp>
          <p:nvSpPr>
            <p:cNvPr name="TextBox 11" id="11"/>
            <p:cNvSpPr txBox="true"/>
            <p:nvPr/>
          </p:nvSpPr>
          <p:spPr>
            <a:xfrm>
              <a:off x="0" y="0"/>
              <a:ext cx="462247" cy="214443"/>
            </a:xfrm>
            <a:prstGeom prst="rect">
              <a:avLst/>
            </a:prstGeom>
          </p:spPr>
          <p:txBody>
            <a:bodyPr anchor="ctr" rtlCol="false" tIns="50800" lIns="50800" bIns="50800" rIns="50800"/>
            <a:lstStyle/>
            <a:p>
              <a:pPr algn="ctr">
                <a:lnSpc>
                  <a:spcPts val="2160"/>
                </a:lnSpc>
              </a:pPr>
            </a:p>
          </p:txBody>
        </p:sp>
      </p:grpSp>
      <p:sp>
        <p:nvSpPr>
          <p:cNvPr name="Freeform 12" id="12"/>
          <p:cNvSpPr/>
          <p:nvPr/>
        </p:nvSpPr>
        <p:spPr>
          <a:xfrm flipH="false" flipV="false" rot="0">
            <a:off x="384668" y="2466420"/>
            <a:ext cx="486827" cy="486827"/>
          </a:xfrm>
          <a:custGeom>
            <a:avLst/>
            <a:gdLst/>
            <a:ahLst/>
            <a:cxnLst/>
            <a:rect r="r" b="b" t="t" l="l"/>
            <a:pathLst>
              <a:path h="486827" w="486827">
                <a:moveTo>
                  <a:pt x="0" y="0"/>
                </a:moveTo>
                <a:lnTo>
                  <a:pt x="486827" y="0"/>
                </a:lnTo>
                <a:lnTo>
                  <a:pt x="486827" y="486826"/>
                </a:lnTo>
                <a:lnTo>
                  <a:pt x="0" y="48682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3" id="13"/>
          <p:cNvSpPr/>
          <p:nvPr/>
        </p:nvSpPr>
        <p:spPr>
          <a:xfrm flipH="false" flipV="false" rot="0">
            <a:off x="386868" y="8136570"/>
            <a:ext cx="2221693" cy="1215872"/>
          </a:xfrm>
          <a:custGeom>
            <a:avLst/>
            <a:gdLst/>
            <a:ahLst/>
            <a:cxnLst/>
            <a:rect r="r" b="b" t="t" l="l"/>
            <a:pathLst>
              <a:path h="1215872" w="2221693">
                <a:moveTo>
                  <a:pt x="0" y="0"/>
                </a:moveTo>
                <a:lnTo>
                  <a:pt x="2221693" y="0"/>
                </a:lnTo>
                <a:lnTo>
                  <a:pt x="2221693" y="1215872"/>
                </a:lnTo>
                <a:lnTo>
                  <a:pt x="0" y="1215872"/>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4" id="14"/>
          <p:cNvSpPr/>
          <p:nvPr/>
        </p:nvSpPr>
        <p:spPr>
          <a:xfrm flipH="false" flipV="false" rot="0">
            <a:off x="186323" y="7988015"/>
            <a:ext cx="3229999" cy="1270285"/>
          </a:xfrm>
          <a:custGeom>
            <a:avLst/>
            <a:gdLst/>
            <a:ahLst/>
            <a:cxnLst/>
            <a:rect r="r" b="b" t="t" l="l"/>
            <a:pathLst>
              <a:path h="1270285" w="3229999">
                <a:moveTo>
                  <a:pt x="0" y="0"/>
                </a:moveTo>
                <a:lnTo>
                  <a:pt x="3229998" y="0"/>
                </a:lnTo>
                <a:lnTo>
                  <a:pt x="3229998" y="1270285"/>
                </a:lnTo>
                <a:lnTo>
                  <a:pt x="0" y="1270285"/>
                </a:lnTo>
                <a:lnTo>
                  <a:pt x="0" y="0"/>
                </a:lnTo>
                <a:close/>
              </a:path>
            </a:pathLst>
          </a:custGeom>
          <a:blipFill>
            <a:blip r:embed="rId11"/>
            <a:stretch>
              <a:fillRect l="0" t="0" r="0" b="0"/>
            </a:stretch>
          </a:blipFill>
        </p:spPr>
      </p:sp>
      <p:sp>
        <p:nvSpPr>
          <p:cNvPr name="Freeform 15" id="15"/>
          <p:cNvSpPr/>
          <p:nvPr/>
        </p:nvSpPr>
        <p:spPr>
          <a:xfrm flipH="false" flipV="false" rot="0">
            <a:off x="16780893" y="9517986"/>
            <a:ext cx="478407" cy="478407"/>
          </a:xfrm>
          <a:custGeom>
            <a:avLst/>
            <a:gdLst/>
            <a:ahLst/>
            <a:cxnLst/>
            <a:rect r="r" b="b" t="t" l="l"/>
            <a:pathLst>
              <a:path h="478407" w="478407">
                <a:moveTo>
                  <a:pt x="0" y="0"/>
                </a:moveTo>
                <a:lnTo>
                  <a:pt x="478407" y="0"/>
                </a:lnTo>
                <a:lnTo>
                  <a:pt x="478407" y="478407"/>
                </a:lnTo>
                <a:lnTo>
                  <a:pt x="0" y="47840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6" id="16"/>
          <p:cNvSpPr txBox="true"/>
          <p:nvPr/>
        </p:nvSpPr>
        <p:spPr>
          <a:xfrm rot="0">
            <a:off x="6804131" y="430173"/>
            <a:ext cx="11053368" cy="2009775"/>
          </a:xfrm>
          <a:prstGeom prst="rect">
            <a:avLst/>
          </a:prstGeom>
        </p:spPr>
        <p:txBody>
          <a:bodyPr anchor="t" rtlCol="false" tIns="0" lIns="0" bIns="0" rIns="0">
            <a:spAutoFit/>
          </a:bodyPr>
          <a:lstStyle/>
          <a:p>
            <a:pPr algn="just">
              <a:lnSpc>
                <a:spcPts val="7920"/>
              </a:lnSpc>
            </a:pPr>
            <a:r>
              <a:rPr lang="en-US" b="true" sz="6600">
                <a:solidFill>
                  <a:srgbClr val="0B8D93"/>
                </a:solidFill>
                <a:latin typeface="Bebas Neue Bold"/>
                <a:ea typeface="Bebas Neue Bold"/>
                <a:cs typeface="Bebas Neue Bold"/>
                <a:sym typeface="Bebas Neue Bold"/>
              </a:rPr>
              <a:t>Shimla Kufri Tour Package for 2 Nights 3 Days</a:t>
            </a:r>
          </a:p>
        </p:txBody>
      </p:sp>
      <p:sp>
        <p:nvSpPr>
          <p:cNvPr name="TextBox 17" id="17"/>
          <p:cNvSpPr txBox="true"/>
          <p:nvPr/>
        </p:nvSpPr>
        <p:spPr>
          <a:xfrm rot="0">
            <a:off x="9106946" y="1429705"/>
            <a:ext cx="8511349" cy="8857295"/>
          </a:xfrm>
          <a:prstGeom prst="rect">
            <a:avLst/>
          </a:prstGeom>
        </p:spPr>
        <p:txBody>
          <a:bodyPr anchor="t" rtlCol="false" tIns="0" lIns="0" bIns="0" rIns="0">
            <a:spAutoFit/>
          </a:bodyPr>
          <a:lstStyle/>
          <a:p>
            <a:pPr algn="just">
              <a:lnSpc>
                <a:spcPts val="3727"/>
              </a:lnSpc>
            </a:pPr>
          </a:p>
          <a:p>
            <a:pPr algn="just">
              <a:lnSpc>
                <a:spcPts val="3727"/>
              </a:lnSpc>
            </a:pPr>
            <a:r>
              <a:rPr lang="en-US" sz="2662">
                <a:solidFill>
                  <a:srgbClr val="000000"/>
                </a:solidFill>
                <a:latin typeface="Montserrat"/>
                <a:ea typeface="Montserrat"/>
                <a:cs typeface="Montserrat"/>
                <a:sym typeface="Montserrat"/>
              </a:rPr>
              <a:t>Plan the perfect family getaway with Holidays Booking India's budget-friendly holiday packages from Delhi. Tailored to bring the best of fun and relaxation, these packages offer diverse destinations across India that cater to every family’s unique interests. With affordable pricing and customizable itineraries, enjoy top attractions, comfortable accommodations, and memorable experiences without exceeding your budget. Discover value-packed options for family vacations, from scenic hill stations to beach escapes and heritage sites. Book your Budget Family Holiday Package from Delhi today for a seamless and unforgettable holiday!</a:t>
            </a:r>
          </a:p>
          <a:p>
            <a:pPr algn="just">
              <a:lnSpc>
                <a:spcPts val="3727"/>
              </a:lnSpc>
            </a:pPr>
          </a:p>
          <a:p>
            <a:pPr algn="just">
              <a:lnSpc>
                <a:spcPts val="3727"/>
              </a:lnSpc>
            </a:pPr>
          </a:p>
          <a:p>
            <a:pPr algn="just">
              <a:lnSpc>
                <a:spcPts val="3727"/>
              </a:lnSpc>
            </a:pPr>
          </a:p>
          <a:p>
            <a:pPr algn="just">
              <a:lnSpc>
                <a:spcPts val="3727"/>
              </a:lnSpc>
            </a:pPr>
          </a:p>
        </p:txBody>
      </p:sp>
      <p:sp>
        <p:nvSpPr>
          <p:cNvPr name="TextBox 18" id="18"/>
          <p:cNvSpPr txBox="true"/>
          <p:nvPr/>
        </p:nvSpPr>
        <p:spPr>
          <a:xfrm rot="0">
            <a:off x="4697795" y="2915146"/>
            <a:ext cx="2729774" cy="306572"/>
          </a:xfrm>
          <a:prstGeom prst="rect">
            <a:avLst/>
          </a:prstGeom>
        </p:spPr>
        <p:txBody>
          <a:bodyPr anchor="t" rtlCol="false" tIns="0" lIns="0" bIns="0" rIns="0">
            <a:spAutoFit/>
          </a:bodyPr>
          <a:lstStyle/>
          <a:p>
            <a:pPr algn="ctr">
              <a:lnSpc>
                <a:spcPts val="2520"/>
              </a:lnSpc>
            </a:pPr>
            <a:r>
              <a:rPr lang="en-US" sz="1800">
                <a:solidFill>
                  <a:srgbClr val="FFFFFF"/>
                </a:solidFill>
                <a:latin typeface="Montserrat"/>
                <a:ea typeface="Montserrat"/>
                <a:cs typeface="Montserrat"/>
                <a:sym typeface="Montserrat"/>
              </a:rPr>
              <a:t>Description Here</a:t>
            </a:r>
          </a:p>
        </p:txBody>
      </p:sp>
      <p:sp>
        <p:nvSpPr>
          <p:cNvPr name="TextBox 19" id="19"/>
          <p:cNvSpPr txBox="true"/>
          <p:nvPr/>
        </p:nvSpPr>
        <p:spPr>
          <a:xfrm rot="0">
            <a:off x="4899482" y="2429470"/>
            <a:ext cx="2355842" cy="523776"/>
          </a:xfrm>
          <a:prstGeom prst="rect">
            <a:avLst/>
          </a:prstGeom>
        </p:spPr>
        <p:txBody>
          <a:bodyPr anchor="t" rtlCol="false" tIns="0" lIns="0" bIns="0" rIns="0">
            <a:spAutoFit/>
          </a:bodyPr>
          <a:lstStyle/>
          <a:p>
            <a:pPr algn="ctr">
              <a:lnSpc>
                <a:spcPts val="4200"/>
              </a:lnSpc>
            </a:pPr>
            <a:r>
              <a:rPr lang="en-US" sz="3000" b="true">
                <a:solidFill>
                  <a:srgbClr val="FFFFFF"/>
                </a:solidFill>
                <a:latin typeface="Bebas Neue Bold"/>
                <a:ea typeface="Bebas Neue Bold"/>
                <a:cs typeface="Bebas Neue Bold"/>
                <a:sym typeface="Bebas Neue Bold"/>
              </a:rPr>
              <a:t>Honeymoon</a:t>
            </a:r>
          </a:p>
        </p:txBody>
      </p:sp>
      <p:sp>
        <p:nvSpPr>
          <p:cNvPr name="TextBox 20" id="20"/>
          <p:cNvSpPr txBox="true"/>
          <p:nvPr/>
        </p:nvSpPr>
        <p:spPr>
          <a:xfrm rot="0">
            <a:off x="3704535" y="9489411"/>
            <a:ext cx="12853378" cy="498496"/>
          </a:xfrm>
          <a:prstGeom prst="rect">
            <a:avLst/>
          </a:prstGeom>
        </p:spPr>
        <p:txBody>
          <a:bodyPr anchor="t" rtlCol="false" tIns="0" lIns="0" bIns="0" rIns="0">
            <a:spAutoFit/>
          </a:bodyPr>
          <a:lstStyle/>
          <a:p>
            <a:pPr algn="r">
              <a:lnSpc>
                <a:spcPts val="3859"/>
              </a:lnSpc>
            </a:pPr>
            <a:r>
              <a:rPr lang="en-US" sz="3112" spc="-60" u="sng">
                <a:solidFill>
                  <a:srgbClr val="0000FF"/>
                </a:solidFill>
                <a:latin typeface="Arimo"/>
                <a:ea typeface="Arimo"/>
                <a:cs typeface="Arimo"/>
                <a:sym typeface="Arimo"/>
              </a:rPr>
              <a:t>https://www.holidaysbookingindia.com/</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169300" y="5552264"/>
            <a:ext cx="18626600" cy="10337763"/>
          </a:xfrm>
          <a:custGeom>
            <a:avLst/>
            <a:gdLst/>
            <a:ahLst/>
            <a:cxnLst/>
            <a:rect r="r" b="b" t="t" l="l"/>
            <a:pathLst>
              <a:path h="10337763" w="18626600">
                <a:moveTo>
                  <a:pt x="18626600" y="0"/>
                </a:moveTo>
                <a:lnTo>
                  <a:pt x="0" y="0"/>
                </a:lnTo>
                <a:lnTo>
                  <a:pt x="0" y="10337764"/>
                </a:lnTo>
                <a:lnTo>
                  <a:pt x="18626600" y="10337764"/>
                </a:lnTo>
                <a:lnTo>
                  <a:pt x="186266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1028700" y="1846229"/>
            <a:ext cx="7863103" cy="7412071"/>
            <a:chOff x="0" y="0"/>
            <a:chExt cx="10484137" cy="9882762"/>
          </a:xfrm>
        </p:grpSpPr>
        <p:pic>
          <p:nvPicPr>
            <p:cNvPr name="Picture 4" id="4"/>
            <p:cNvPicPr>
              <a:picLocks noChangeAspect="true"/>
            </p:cNvPicPr>
            <p:nvPr/>
          </p:nvPicPr>
          <p:blipFill>
            <a:blip r:embed="rId4"/>
            <a:srcRect l="25043" t="0" r="25043" b="0"/>
            <a:stretch>
              <a:fillRect/>
            </a:stretch>
          </p:blipFill>
          <p:spPr>
            <a:xfrm flipH="false" flipV="false">
              <a:off x="0" y="0"/>
              <a:ext cx="10484137" cy="9882762"/>
            </a:xfrm>
            <a:prstGeom prst="rect">
              <a:avLst/>
            </a:prstGeom>
          </p:spPr>
        </p:pic>
      </p:grpSp>
      <p:grpSp>
        <p:nvGrpSpPr>
          <p:cNvPr name="Group 5" id="5"/>
          <p:cNvGrpSpPr/>
          <p:nvPr/>
        </p:nvGrpSpPr>
        <p:grpSpPr>
          <a:xfrm rot="0">
            <a:off x="6871807" y="5552264"/>
            <a:ext cx="9632639" cy="2390912"/>
            <a:chOff x="0" y="0"/>
            <a:chExt cx="1522190" cy="377822"/>
          </a:xfrm>
        </p:grpSpPr>
        <p:sp>
          <p:nvSpPr>
            <p:cNvPr name="Freeform 6" id="6"/>
            <p:cNvSpPr/>
            <p:nvPr/>
          </p:nvSpPr>
          <p:spPr>
            <a:xfrm flipH="false" flipV="false" rot="0">
              <a:off x="0" y="0"/>
              <a:ext cx="1522190" cy="377822"/>
            </a:xfrm>
            <a:custGeom>
              <a:avLst/>
              <a:gdLst/>
              <a:ahLst/>
              <a:cxnLst/>
              <a:rect r="r" b="b" t="t" l="l"/>
              <a:pathLst>
                <a:path h="377822" w="1522190">
                  <a:moveTo>
                    <a:pt x="0" y="0"/>
                  </a:moveTo>
                  <a:lnTo>
                    <a:pt x="1522190" y="0"/>
                  </a:lnTo>
                  <a:lnTo>
                    <a:pt x="1522190" y="377822"/>
                  </a:lnTo>
                  <a:lnTo>
                    <a:pt x="0" y="377822"/>
                  </a:lnTo>
                  <a:close/>
                </a:path>
              </a:pathLst>
            </a:custGeom>
            <a:solidFill>
              <a:srgbClr val="EE9C22"/>
            </a:solidFill>
            <a:ln cap="sq">
              <a:noFill/>
              <a:prstDash val="solid"/>
              <a:miter/>
            </a:ln>
          </p:spPr>
        </p:sp>
        <p:sp>
          <p:nvSpPr>
            <p:cNvPr name="TextBox 7" id="7"/>
            <p:cNvSpPr txBox="true"/>
            <p:nvPr/>
          </p:nvSpPr>
          <p:spPr>
            <a:xfrm>
              <a:off x="0" y="0"/>
              <a:ext cx="1522190" cy="377822"/>
            </a:xfrm>
            <a:prstGeom prst="rect">
              <a:avLst/>
            </a:prstGeom>
          </p:spPr>
          <p:txBody>
            <a:bodyPr anchor="ctr" rtlCol="false" tIns="50800" lIns="50800" bIns="50800" rIns="50800"/>
            <a:lstStyle/>
            <a:p>
              <a:pPr algn="ctr">
                <a:lnSpc>
                  <a:spcPts val="2160"/>
                </a:lnSpc>
              </a:pPr>
            </a:p>
          </p:txBody>
        </p:sp>
      </p:grpSp>
      <p:sp>
        <p:nvSpPr>
          <p:cNvPr name="Freeform 8" id="8"/>
          <p:cNvSpPr/>
          <p:nvPr/>
        </p:nvSpPr>
        <p:spPr>
          <a:xfrm flipH="false" flipV="false" rot="0">
            <a:off x="7699580" y="6150755"/>
            <a:ext cx="403757" cy="403757"/>
          </a:xfrm>
          <a:custGeom>
            <a:avLst/>
            <a:gdLst/>
            <a:ahLst/>
            <a:cxnLst/>
            <a:rect r="r" b="b" t="t" l="l"/>
            <a:pathLst>
              <a:path h="403757" w="403757">
                <a:moveTo>
                  <a:pt x="0" y="0"/>
                </a:moveTo>
                <a:lnTo>
                  <a:pt x="403757" y="0"/>
                </a:lnTo>
                <a:lnTo>
                  <a:pt x="403757" y="403757"/>
                </a:lnTo>
                <a:lnTo>
                  <a:pt x="0" y="403757"/>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9" id="9"/>
          <p:cNvSpPr/>
          <p:nvPr/>
        </p:nvSpPr>
        <p:spPr>
          <a:xfrm flipH="false" flipV="false" rot="0">
            <a:off x="11344699" y="6150755"/>
            <a:ext cx="403757" cy="403757"/>
          </a:xfrm>
          <a:custGeom>
            <a:avLst/>
            <a:gdLst/>
            <a:ahLst/>
            <a:cxnLst/>
            <a:rect r="r" b="b" t="t" l="l"/>
            <a:pathLst>
              <a:path h="403757" w="403757">
                <a:moveTo>
                  <a:pt x="0" y="0"/>
                </a:moveTo>
                <a:lnTo>
                  <a:pt x="403757" y="0"/>
                </a:lnTo>
                <a:lnTo>
                  <a:pt x="403757" y="403757"/>
                </a:lnTo>
                <a:lnTo>
                  <a:pt x="0" y="40375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0" id="10"/>
          <p:cNvSpPr/>
          <p:nvPr/>
        </p:nvSpPr>
        <p:spPr>
          <a:xfrm flipH="false" flipV="false" rot="0">
            <a:off x="7699580" y="6873832"/>
            <a:ext cx="399151" cy="399151"/>
          </a:xfrm>
          <a:custGeom>
            <a:avLst/>
            <a:gdLst/>
            <a:ahLst/>
            <a:cxnLst/>
            <a:rect r="r" b="b" t="t" l="l"/>
            <a:pathLst>
              <a:path h="399151" w="399151">
                <a:moveTo>
                  <a:pt x="0" y="0"/>
                </a:moveTo>
                <a:lnTo>
                  <a:pt x="399151" y="0"/>
                </a:lnTo>
                <a:lnTo>
                  <a:pt x="399151" y="399151"/>
                </a:lnTo>
                <a:lnTo>
                  <a:pt x="0" y="399151"/>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0">
            <a:off x="1993112" y="1602816"/>
            <a:ext cx="486827" cy="486827"/>
          </a:xfrm>
          <a:custGeom>
            <a:avLst/>
            <a:gdLst/>
            <a:ahLst/>
            <a:cxnLst/>
            <a:rect r="r" b="b" t="t" l="l"/>
            <a:pathLst>
              <a:path h="486827" w="486827">
                <a:moveTo>
                  <a:pt x="0" y="0"/>
                </a:moveTo>
                <a:lnTo>
                  <a:pt x="486827" y="0"/>
                </a:lnTo>
                <a:lnTo>
                  <a:pt x="486827" y="486826"/>
                </a:lnTo>
                <a:lnTo>
                  <a:pt x="0" y="48682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12" id="12"/>
          <p:cNvSpPr/>
          <p:nvPr/>
        </p:nvSpPr>
        <p:spPr>
          <a:xfrm flipH="false" flipV="false" rot="0">
            <a:off x="15635805" y="1396028"/>
            <a:ext cx="2221693" cy="1215872"/>
          </a:xfrm>
          <a:custGeom>
            <a:avLst/>
            <a:gdLst/>
            <a:ahLst/>
            <a:cxnLst/>
            <a:rect r="r" b="b" t="t" l="l"/>
            <a:pathLst>
              <a:path h="1215872" w="2221693">
                <a:moveTo>
                  <a:pt x="0" y="0"/>
                </a:moveTo>
                <a:lnTo>
                  <a:pt x="2221694" y="0"/>
                </a:lnTo>
                <a:lnTo>
                  <a:pt x="2221694" y="1215872"/>
                </a:lnTo>
                <a:lnTo>
                  <a:pt x="0" y="1215872"/>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3" id="13"/>
          <p:cNvSpPr/>
          <p:nvPr/>
        </p:nvSpPr>
        <p:spPr>
          <a:xfrm flipH="false" flipV="false" rot="0">
            <a:off x="15153425" y="-204057"/>
            <a:ext cx="3134575" cy="1232757"/>
          </a:xfrm>
          <a:custGeom>
            <a:avLst/>
            <a:gdLst/>
            <a:ahLst/>
            <a:cxnLst/>
            <a:rect r="r" b="b" t="t" l="l"/>
            <a:pathLst>
              <a:path h="1232757" w="3134575">
                <a:moveTo>
                  <a:pt x="0" y="0"/>
                </a:moveTo>
                <a:lnTo>
                  <a:pt x="3134575" y="0"/>
                </a:lnTo>
                <a:lnTo>
                  <a:pt x="3134575" y="1232757"/>
                </a:lnTo>
                <a:lnTo>
                  <a:pt x="0" y="1232757"/>
                </a:lnTo>
                <a:lnTo>
                  <a:pt x="0" y="0"/>
                </a:lnTo>
                <a:close/>
              </a:path>
            </a:pathLst>
          </a:custGeom>
          <a:blipFill>
            <a:blip r:embed="rId15"/>
            <a:stretch>
              <a:fillRect l="0" t="0" r="0" b="0"/>
            </a:stretch>
          </a:blipFill>
        </p:spPr>
      </p:sp>
      <p:sp>
        <p:nvSpPr>
          <p:cNvPr name="Freeform 14" id="14"/>
          <p:cNvSpPr/>
          <p:nvPr/>
        </p:nvSpPr>
        <p:spPr>
          <a:xfrm flipH="false" flipV="false" rot="0">
            <a:off x="17259300" y="9283810"/>
            <a:ext cx="478407" cy="478407"/>
          </a:xfrm>
          <a:custGeom>
            <a:avLst/>
            <a:gdLst/>
            <a:ahLst/>
            <a:cxnLst/>
            <a:rect r="r" b="b" t="t" l="l"/>
            <a:pathLst>
              <a:path h="478407" w="478407">
                <a:moveTo>
                  <a:pt x="0" y="0"/>
                </a:moveTo>
                <a:lnTo>
                  <a:pt x="478407" y="0"/>
                </a:lnTo>
                <a:lnTo>
                  <a:pt x="478407" y="478407"/>
                </a:lnTo>
                <a:lnTo>
                  <a:pt x="0" y="478407"/>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TextBox 15" id="15"/>
          <p:cNvSpPr txBox="true"/>
          <p:nvPr/>
        </p:nvSpPr>
        <p:spPr>
          <a:xfrm rot="0">
            <a:off x="10347570" y="2969703"/>
            <a:ext cx="5444053" cy="1219167"/>
          </a:xfrm>
          <a:prstGeom prst="rect">
            <a:avLst/>
          </a:prstGeom>
        </p:spPr>
        <p:txBody>
          <a:bodyPr anchor="t" rtlCol="false" tIns="0" lIns="0" bIns="0" rIns="0">
            <a:spAutoFit/>
          </a:bodyPr>
          <a:lstStyle/>
          <a:p>
            <a:pPr algn="l">
              <a:lnSpc>
                <a:spcPts val="9599"/>
              </a:lnSpc>
            </a:pPr>
            <a:r>
              <a:rPr lang="en-US" sz="7999" b="true">
                <a:solidFill>
                  <a:srgbClr val="0B8D93"/>
                </a:solidFill>
                <a:latin typeface="Bebas Neue Bold"/>
                <a:ea typeface="Bebas Neue Bold"/>
                <a:cs typeface="Bebas Neue Bold"/>
                <a:sym typeface="Bebas Neue Bold"/>
              </a:rPr>
              <a:t>Information</a:t>
            </a:r>
          </a:p>
        </p:txBody>
      </p:sp>
      <p:sp>
        <p:nvSpPr>
          <p:cNvPr name="TextBox 16" id="16"/>
          <p:cNvSpPr txBox="true"/>
          <p:nvPr/>
        </p:nvSpPr>
        <p:spPr>
          <a:xfrm rot="0">
            <a:off x="10347570" y="2150586"/>
            <a:ext cx="5444053" cy="828642"/>
          </a:xfrm>
          <a:prstGeom prst="rect">
            <a:avLst/>
          </a:prstGeom>
        </p:spPr>
        <p:txBody>
          <a:bodyPr anchor="t" rtlCol="false" tIns="0" lIns="0" bIns="0" rIns="0">
            <a:spAutoFit/>
          </a:bodyPr>
          <a:lstStyle/>
          <a:p>
            <a:pPr algn="l">
              <a:lnSpc>
                <a:spcPts val="6599"/>
              </a:lnSpc>
            </a:pPr>
            <a:r>
              <a:rPr lang="en-US" sz="5499">
                <a:solidFill>
                  <a:srgbClr val="EE9C22"/>
                </a:solidFill>
                <a:latin typeface="Breathing"/>
                <a:ea typeface="Breathing"/>
                <a:cs typeface="Breathing"/>
                <a:sym typeface="Breathing"/>
              </a:rPr>
              <a:t>Get More</a:t>
            </a:r>
          </a:p>
        </p:txBody>
      </p:sp>
      <p:sp>
        <p:nvSpPr>
          <p:cNvPr name="TextBox 17" id="17"/>
          <p:cNvSpPr txBox="true"/>
          <p:nvPr/>
        </p:nvSpPr>
        <p:spPr>
          <a:xfrm rot="0">
            <a:off x="8541487" y="6186551"/>
            <a:ext cx="2576154" cy="796417"/>
          </a:xfrm>
          <a:prstGeom prst="rect">
            <a:avLst/>
          </a:prstGeom>
        </p:spPr>
        <p:txBody>
          <a:bodyPr anchor="t" rtlCol="false" tIns="0" lIns="0" bIns="0" rIns="0">
            <a:spAutoFit/>
          </a:bodyPr>
          <a:lstStyle/>
          <a:p>
            <a:pPr algn="l">
              <a:lnSpc>
                <a:spcPts val="3223"/>
              </a:lnSpc>
            </a:pPr>
            <a:r>
              <a:rPr lang="en-US" sz="2599" spc="-51">
                <a:solidFill>
                  <a:srgbClr val="FFFFFF"/>
                </a:solidFill>
                <a:latin typeface="Montserrat"/>
                <a:ea typeface="Montserrat"/>
                <a:cs typeface="Montserrat"/>
                <a:sym typeface="Montserrat"/>
              </a:rPr>
              <a:t>+91 9717883003</a:t>
            </a:r>
          </a:p>
          <a:p>
            <a:pPr algn="l">
              <a:lnSpc>
                <a:spcPts val="3223"/>
              </a:lnSpc>
            </a:pPr>
          </a:p>
        </p:txBody>
      </p:sp>
      <p:sp>
        <p:nvSpPr>
          <p:cNvPr name="TextBox 18" id="18"/>
          <p:cNvSpPr txBox="true"/>
          <p:nvPr/>
        </p:nvSpPr>
        <p:spPr>
          <a:xfrm rot="0">
            <a:off x="8541487" y="6910685"/>
            <a:ext cx="7962959" cy="970407"/>
          </a:xfrm>
          <a:prstGeom prst="rect">
            <a:avLst/>
          </a:prstGeom>
        </p:spPr>
        <p:txBody>
          <a:bodyPr anchor="t" rtlCol="false" tIns="0" lIns="0" bIns="0" rIns="0">
            <a:spAutoFit/>
          </a:bodyPr>
          <a:lstStyle/>
          <a:p>
            <a:pPr algn="l">
              <a:lnSpc>
                <a:spcPts val="2604"/>
              </a:lnSpc>
            </a:pPr>
            <a:r>
              <a:rPr lang="en-US" sz="2100" i="true" spc="-42">
                <a:solidFill>
                  <a:srgbClr val="FFFFFF"/>
                </a:solidFill>
                <a:latin typeface="Montserrat Italics"/>
                <a:ea typeface="Montserrat Italics"/>
                <a:cs typeface="Montserrat Italics"/>
                <a:sym typeface="Montserrat Italics"/>
              </a:rPr>
              <a:t>Office Address: Ground Floor, Shop. No 2, H. No. 172, Bhagat Colony West Sant Nagar, North Delhi, Delhi - 110084</a:t>
            </a:r>
          </a:p>
          <a:p>
            <a:pPr algn="l">
              <a:lnSpc>
                <a:spcPts val="2604"/>
              </a:lnSpc>
            </a:pPr>
          </a:p>
        </p:txBody>
      </p:sp>
      <p:sp>
        <p:nvSpPr>
          <p:cNvPr name="TextBox 19" id="19"/>
          <p:cNvSpPr txBox="true"/>
          <p:nvPr/>
        </p:nvSpPr>
        <p:spPr>
          <a:xfrm rot="0">
            <a:off x="4172126" y="9245180"/>
            <a:ext cx="12853378" cy="517037"/>
          </a:xfrm>
          <a:prstGeom prst="rect">
            <a:avLst/>
          </a:prstGeom>
        </p:spPr>
        <p:txBody>
          <a:bodyPr anchor="t" rtlCol="false" tIns="0" lIns="0" bIns="0" rIns="0">
            <a:spAutoFit/>
          </a:bodyPr>
          <a:lstStyle/>
          <a:p>
            <a:pPr algn="r">
              <a:lnSpc>
                <a:spcPts val="3983"/>
              </a:lnSpc>
            </a:pPr>
            <a:r>
              <a:rPr lang="en-US" sz="3212" spc="-62" u="sng">
                <a:solidFill>
                  <a:srgbClr val="0000FF"/>
                </a:solidFill>
                <a:latin typeface="Arimo"/>
                <a:ea typeface="Arimo"/>
                <a:cs typeface="Arimo"/>
                <a:sym typeface="Arimo"/>
              </a:rPr>
              <a:t>https://www.holidaysbookingindia.com/</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0B8D93"/>
        </a:solidFill>
      </p:bgPr>
    </p:bg>
    <p:spTree>
      <p:nvGrpSpPr>
        <p:cNvPr id="1" name=""/>
        <p:cNvGrpSpPr/>
        <p:nvPr/>
      </p:nvGrpSpPr>
      <p:grpSpPr>
        <a:xfrm>
          <a:off x="0" y="0"/>
          <a:ext cx="0" cy="0"/>
          <a:chOff x="0" y="0"/>
          <a:chExt cx="0" cy="0"/>
        </a:xfrm>
      </p:grpSpPr>
      <p:sp>
        <p:nvSpPr>
          <p:cNvPr name="Freeform 2" id="2"/>
          <p:cNvSpPr/>
          <p:nvPr/>
        </p:nvSpPr>
        <p:spPr>
          <a:xfrm flipH="false" flipV="false" rot="0">
            <a:off x="0" y="2110407"/>
            <a:ext cx="18288000" cy="6835140"/>
          </a:xfrm>
          <a:custGeom>
            <a:avLst/>
            <a:gdLst/>
            <a:ahLst/>
            <a:cxnLst/>
            <a:rect r="r" b="b" t="t" l="l"/>
            <a:pathLst>
              <a:path h="6835140" w="18288000">
                <a:moveTo>
                  <a:pt x="0" y="0"/>
                </a:moveTo>
                <a:lnTo>
                  <a:pt x="18288000" y="0"/>
                </a:lnTo>
                <a:lnTo>
                  <a:pt x="18288000" y="6835140"/>
                </a:lnTo>
                <a:lnTo>
                  <a:pt x="0" y="6835140"/>
                </a:lnTo>
                <a:lnTo>
                  <a:pt x="0" y="0"/>
                </a:lnTo>
                <a:close/>
              </a:path>
            </a:pathLst>
          </a:custGeom>
          <a:blipFill>
            <a:blip r:embed="rId2"/>
            <a:stretch>
              <a:fillRect l="0" t="0" r="0" b="0"/>
            </a:stretch>
          </a:blipFill>
        </p:spPr>
      </p:sp>
      <p:sp>
        <p:nvSpPr>
          <p:cNvPr name="Freeform 3" id="3"/>
          <p:cNvSpPr/>
          <p:nvPr/>
        </p:nvSpPr>
        <p:spPr>
          <a:xfrm flipH="false" flipV="false" rot="0">
            <a:off x="785287" y="3359910"/>
            <a:ext cx="486827" cy="486827"/>
          </a:xfrm>
          <a:custGeom>
            <a:avLst/>
            <a:gdLst/>
            <a:ahLst/>
            <a:cxnLst/>
            <a:rect r="r" b="b" t="t" l="l"/>
            <a:pathLst>
              <a:path h="486827" w="486827">
                <a:moveTo>
                  <a:pt x="0" y="0"/>
                </a:moveTo>
                <a:lnTo>
                  <a:pt x="486826" y="0"/>
                </a:lnTo>
                <a:lnTo>
                  <a:pt x="486826" y="486827"/>
                </a:lnTo>
                <a:lnTo>
                  <a:pt x="0" y="48682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6066307" y="6867021"/>
            <a:ext cx="2221693" cy="1215872"/>
          </a:xfrm>
          <a:custGeom>
            <a:avLst/>
            <a:gdLst/>
            <a:ahLst/>
            <a:cxnLst/>
            <a:rect r="r" b="b" t="t" l="l"/>
            <a:pathLst>
              <a:path h="1215872" w="2221693">
                <a:moveTo>
                  <a:pt x="0" y="0"/>
                </a:moveTo>
                <a:lnTo>
                  <a:pt x="2221693" y="0"/>
                </a:lnTo>
                <a:lnTo>
                  <a:pt x="2221693" y="1215872"/>
                </a:lnTo>
                <a:lnTo>
                  <a:pt x="0" y="121587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2514665" y="6114612"/>
            <a:ext cx="13258670" cy="752409"/>
          </a:xfrm>
          <a:prstGeom prst="rect">
            <a:avLst/>
          </a:prstGeom>
        </p:spPr>
        <p:txBody>
          <a:bodyPr anchor="t" rtlCol="false" tIns="0" lIns="0" bIns="0" rIns="0">
            <a:spAutoFit/>
          </a:bodyPr>
          <a:lstStyle/>
          <a:p>
            <a:pPr algn="ctr">
              <a:lnSpc>
                <a:spcPts val="5999"/>
              </a:lnSpc>
            </a:pPr>
            <a:r>
              <a:rPr lang="en-US" b="true" sz="4999" spc="2334">
                <a:solidFill>
                  <a:srgbClr val="0B8D93"/>
                </a:solidFill>
                <a:latin typeface="Bebas Neue Bold"/>
                <a:ea typeface="Bebas Neue Bold"/>
                <a:cs typeface="Bebas Neue Bold"/>
                <a:sym typeface="Bebas Neue Bold"/>
              </a:rPr>
              <a:t>for your attention</a:t>
            </a:r>
          </a:p>
        </p:txBody>
      </p:sp>
      <p:sp>
        <p:nvSpPr>
          <p:cNvPr name="TextBox 6" id="6"/>
          <p:cNvSpPr txBox="true"/>
          <p:nvPr/>
        </p:nvSpPr>
        <p:spPr>
          <a:xfrm rot="0">
            <a:off x="5463953" y="4059318"/>
            <a:ext cx="4230023" cy="2149314"/>
          </a:xfrm>
          <a:prstGeom prst="rect">
            <a:avLst/>
          </a:prstGeom>
        </p:spPr>
        <p:txBody>
          <a:bodyPr anchor="t" rtlCol="false" tIns="0" lIns="0" bIns="0" rIns="0">
            <a:spAutoFit/>
          </a:bodyPr>
          <a:lstStyle/>
          <a:p>
            <a:pPr algn="r">
              <a:lnSpc>
                <a:spcPts val="16774"/>
              </a:lnSpc>
            </a:pPr>
            <a:r>
              <a:rPr lang="en-US" b="true" sz="13978">
                <a:solidFill>
                  <a:srgbClr val="0B8D93"/>
                </a:solidFill>
                <a:latin typeface="Bebas Neue Bold"/>
                <a:ea typeface="Bebas Neue Bold"/>
                <a:cs typeface="Bebas Neue Bold"/>
                <a:sym typeface="Bebas Neue Bold"/>
              </a:rPr>
              <a:t>Thank</a:t>
            </a:r>
          </a:p>
        </p:txBody>
      </p:sp>
      <p:sp>
        <p:nvSpPr>
          <p:cNvPr name="TextBox 7" id="7"/>
          <p:cNvSpPr txBox="true"/>
          <p:nvPr/>
        </p:nvSpPr>
        <p:spPr>
          <a:xfrm rot="0">
            <a:off x="9966502" y="4367944"/>
            <a:ext cx="3045044" cy="1453925"/>
          </a:xfrm>
          <a:prstGeom prst="rect">
            <a:avLst/>
          </a:prstGeom>
        </p:spPr>
        <p:txBody>
          <a:bodyPr anchor="t" rtlCol="false" tIns="0" lIns="0" bIns="0" rIns="0">
            <a:spAutoFit/>
          </a:bodyPr>
          <a:lstStyle/>
          <a:p>
            <a:pPr algn="just">
              <a:lnSpc>
                <a:spcPts val="11461"/>
              </a:lnSpc>
            </a:pPr>
            <a:r>
              <a:rPr lang="en-US" sz="9551">
                <a:solidFill>
                  <a:srgbClr val="EE9C22"/>
                </a:solidFill>
                <a:latin typeface="Breathing"/>
                <a:ea typeface="Breathing"/>
                <a:cs typeface="Breathing"/>
                <a:sym typeface="Breathing"/>
              </a:rPr>
              <a:t>You</a:t>
            </a:r>
          </a:p>
        </p:txBody>
      </p:sp>
      <p:sp>
        <p:nvSpPr>
          <p:cNvPr name="Freeform 8" id="8"/>
          <p:cNvSpPr/>
          <p:nvPr/>
        </p:nvSpPr>
        <p:spPr>
          <a:xfrm flipH="false" flipV="false" rot="0">
            <a:off x="17020097" y="9258300"/>
            <a:ext cx="478407" cy="478407"/>
          </a:xfrm>
          <a:custGeom>
            <a:avLst/>
            <a:gdLst/>
            <a:ahLst/>
            <a:cxnLst/>
            <a:rect r="r" b="b" t="t" l="l"/>
            <a:pathLst>
              <a:path h="478407" w="478407">
                <a:moveTo>
                  <a:pt x="0" y="0"/>
                </a:moveTo>
                <a:lnTo>
                  <a:pt x="478406" y="0"/>
                </a:lnTo>
                <a:lnTo>
                  <a:pt x="478406" y="478407"/>
                </a:lnTo>
                <a:lnTo>
                  <a:pt x="0" y="47840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9" id="9"/>
          <p:cNvSpPr txBox="true"/>
          <p:nvPr/>
        </p:nvSpPr>
        <p:spPr>
          <a:xfrm rot="0">
            <a:off x="3964308" y="9245180"/>
            <a:ext cx="12853378" cy="517037"/>
          </a:xfrm>
          <a:prstGeom prst="rect">
            <a:avLst/>
          </a:prstGeom>
        </p:spPr>
        <p:txBody>
          <a:bodyPr anchor="t" rtlCol="false" tIns="0" lIns="0" bIns="0" rIns="0">
            <a:spAutoFit/>
          </a:bodyPr>
          <a:lstStyle/>
          <a:p>
            <a:pPr algn="r">
              <a:lnSpc>
                <a:spcPts val="3983"/>
              </a:lnSpc>
            </a:pPr>
            <a:r>
              <a:rPr lang="en-US" sz="3212" spc="-62" u="sng">
                <a:solidFill>
                  <a:srgbClr val="0000FF"/>
                </a:solidFill>
                <a:latin typeface="Arimo"/>
                <a:ea typeface="Arimo"/>
                <a:cs typeface="Arimo"/>
                <a:sym typeface="Arimo"/>
              </a:rPr>
              <a:t>https://www.holidaysbookingindia.com/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DAGRYTl5Io4</dc:identifier>
  <dcterms:modified xsi:type="dcterms:W3CDTF">2011-08-01T06:04:30Z</dcterms:modified>
  <cp:revision>1</cp:revision>
  <dc:title>Budget Family Holiday Packages From Delhi</dc:title>
</cp:coreProperties>
</file>