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Canva Sans Bold" charset="1" panose="020B0803030501040103"/>
      <p:regular r:id="rId9"/>
    </p:embeddedFont>
    <p:embeddedFont>
      <p:font typeface="Source Serif Pro" charset="1" panose="02040603050405020204"/>
      <p:regular r:id="rId10"/>
    </p:embeddedFont>
    <p:embeddedFont>
      <p:font typeface="HK Grotesk" charset="1" panose="00000500000000000000"/>
      <p:regular r:id="rId11"/>
    </p:embeddedFont>
    <p:embeddedFont>
      <p:font typeface="Roboto" charset="1" panose="0200000000000000000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3.jpeg" Type="http://schemas.openxmlformats.org/officeDocument/2006/relationships/image"/><Relationship Id="rId5" Target="../media/image4.png" Type="http://schemas.openxmlformats.org/officeDocument/2006/relationships/image"/><Relationship Id="rId6" Target="https://www.pojfurniture.com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Relationship Id="rId3" Target="../media/image5.jpeg" Type="http://schemas.openxmlformats.org/officeDocument/2006/relationships/image"/><Relationship Id="rId4" Target="../media/image6.jpeg" Type="http://schemas.openxmlformats.org/officeDocument/2006/relationships/image"/><Relationship Id="rId5" Target="../media/image7.jpeg" Type="http://schemas.openxmlformats.org/officeDocument/2006/relationships/image"/><Relationship Id="rId6" Target="../media/image4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Relationship Id="rId3" Target="../media/image4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BD7D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28923"/>
            <a:ext cx="18288000" cy="10287000"/>
            <a:chOff x="0" y="0"/>
            <a:chExt cx="24384000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>
              <a:alphaModFix amt="91000"/>
            </a:blip>
            <a:srcRect l="0" t="4090" r="0" b="4090"/>
            <a:stretch>
              <a:fillRect/>
            </a:stretch>
          </p:blipFill>
          <p:spPr>
            <a:xfrm flipH="false" flipV="false">
              <a:off x="0" y="0"/>
              <a:ext cx="12128500" cy="6794500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>
              <a:alphaModFix amt="91000"/>
            </a:blip>
            <a:srcRect l="0" t="4090" r="0" b="4090"/>
            <a:stretch>
              <a:fillRect/>
            </a:stretch>
          </p:blipFill>
          <p:spPr>
            <a:xfrm flipH="false" flipV="false">
              <a:off x="12255500" y="0"/>
              <a:ext cx="12128500" cy="6794500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>
              <a:alphaModFix amt="91000"/>
            </a:blip>
            <a:srcRect l="0" t="10904" r="0" b="10904"/>
            <a:stretch>
              <a:fillRect/>
            </a:stretch>
          </p:blipFill>
          <p:spPr>
            <a:xfrm flipH="false" flipV="false">
              <a:off x="0" y="6921500"/>
              <a:ext cx="24384000" cy="6794500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583701" y="668624"/>
            <a:ext cx="1255874" cy="720151"/>
          </a:xfrm>
          <a:custGeom>
            <a:avLst/>
            <a:gdLst/>
            <a:ahLst/>
            <a:cxnLst/>
            <a:rect r="r" b="b" t="t" l="l"/>
            <a:pathLst>
              <a:path h="720151" w="1255874">
                <a:moveTo>
                  <a:pt x="0" y="0"/>
                </a:moveTo>
                <a:lnTo>
                  <a:pt x="1255874" y="0"/>
                </a:lnTo>
                <a:lnTo>
                  <a:pt x="1255874" y="720152"/>
                </a:lnTo>
                <a:lnTo>
                  <a:pt x="0" y="72015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5889603" y="4235662"/>
            <a:ext cx="6973549" cy="1757830"/>
            <a:chOff x="0" y="0"/>
            <a:chExt cx="1836655" cy="46296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836655" cy="462968"/>
            </a:xfrm>
            <a:custGeom>
              <a:avLst/>
              <a:gdLst/>
              <a:ahLst/>
              <a:cxnLst/>
              <a:rect r="r" b="b" t="t" l="l"/>
              <a:pathLst>
                <a:path h="462968" w="1836655">
                  <a:moveTo>
                    <a:pt x="0" y="0"/>
                  </a:moveTo>
                  <a:lnTo>
                    <a:pt x="1836655" y="0"/>
                  </a:lnTo>
                  <a:lnTo>
                    <a:pt x="1836655" y="462968"/>
                  </a:lnTo>
                  <a:lnTo>
                    <a:pt x="0" y="462968"/>
                  </a:lnTo>
                  <a:close/>
                </a:path>
              </a:pathLst>
            </a:custGeom>
            <a:solidFill>
              <a:srgbClr val="DBD7DB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57150"/>
              <a:ext cx="1836655" cy="5201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60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3038436" y="1522126"/>
            <a:ext cx="12211128" cy="848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70"/>
              </a:lnSpc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3547135" y="-142875"/>
            <a:ext cx="12211128" cy="12033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00"/>
              </a:lnSpc>
            </a:pPr>
            <a:r>
              <a:rPr lang="en-US" sz="7000" b="true">
                <a:solidFill>
                  <a:srgbClr val="FE0302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POJ Furniture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889603" y="4810442"/>
            <a:ext cx="6973549" cy="6464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19"/>
              </a:lnSpc>
            </a:pPr>
            <a:r>
              <a:rPr lang="en-US" sz="3799" u="sng">
                <a:solidFill>
                  <a:srgbClr val="FE0302"/>
                </a:solidFill>
                <a:latin typeface="Source Serif Pro"/>
                <a:ea typeface="Source Serif Pro"/>
                <a:cs typeface="Source Serif Pro"/>
                <a:sym typeface="Source Serif Pro"/>
                <a:hlinkClick r:id="rId6" tooltip="https://www.pojfurniture.com"/>
              </a:rPr>
              <a:t>Buy Wooden Furniture Online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BD7D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6096000"/>
            <a:chOff x="0" y="0"/>
            <a:chExt cx="24384000" cy="8128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22682" r="0" b="22682"/>
            <a:stretch>
              <a:fillRect/>
            </a:stretch>
          </p:blipFill>
          <p:spPr>
            <a:xfrm flipH="false" flipV="false">
              <a:off x="0" y="0"/>
              <a:ext cx="24384000" cy="8128000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0">
            <a:off x="0" y="6096000"/>
            <a:ext cx="18288000" cy="4191000"/>
            <a:chOff x="0" y="0"/>
            <a:chExt cx="24384000" cy="5588000"/>
          </a:xfrm>
        </p:grpSpPr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3">
              <a:alphaModFix amt="83000"/>
            </a:blip>
            <a:srcRect l="5654" t="0" r="5654" b="0"/>
            <a:stretch>
              <a:fillRect/>
            </a:stretch>
          </p:blipFill>
          <p:spPr>
            <a:xfrm flipH="false" flipV="false">
              <a:off x="0" y="0"/>
              <a:ext cx="8128000" cy="5588000"/>
            </a:xfrm>
            <a:prstGeom prst="rect">
              <a:avLst/>
            </a:prstGeom>
          </p:spPr>
        </p:pic>
        <p:pic>
          <p:nvPicPr>
            <p:cNvPr name="Picture 6" id="6"/>
            <p:cNvPicPr>
              <a:picLocks noChangeAspect="true"/>
            </p:cNvPicPr>
            <p:nvPr/>
          </p:nvPicPr>
          <p:blipFill>
            <a:blip r:embed="rId4">
              <a:alphaModFix amt="83000"/>
            </a:blip>
            <a:srcRect l="5627" t="0" r="5627" b="0"/>
            <a:stretch>
              <a:fillRect/>
            </a:stretch>
          </p:blipFill>
          <p:spPr>
            <a:xfrm flipH="false" flipV="false">
              <a:off x="8128000" y="0"/>
              <a:ext cx="8128000" cy="5588000"/>
            </a:xfrm>
            <a:prstGeom prst="rect">
              <a:avLst/>
            </a:prstGeom>
          </p:spPr>
        </p:pic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5">
              <a:alphaModFix amt="83000"/>
            </a:blip>
            <a:srcRect l="5654" t="0" r="5654" b="0"/>
            <a:stretch>
              <a:fillRect/>
            </a:stretch>
          </p:blipFill>
          <p:spPr>
            <a:xfrm flipH="false" flipV="false">
              <a:off x="16256000" y="0"/>
              <a:ext cx="8128000" cy="5588000"/>
            </a:xfrm>
            <a:prstGeom prst="rect">
              <a:avLst/>
            </a:prstGeom>
          </p:spPr>
        </p:pic>
      </p:grpSp>
      <p:sp>
        <p:nvSpPr>
          <p:cNvPr name="Freeform 8" id="8"/>
          <p:cNvSpPr/>
          <p:nvPr/>
        </p:nvSpPr>
        <p:spPr>
          <a:xfrm flipH="false" flipV="false" rot="0">
            <a:off x="583701" y="668624"/>
            <a:ext cx="1255874" cy="720151"/>
          </a:xfrm>
          <a:custGeom>
            <a:avLst/>
            <a:gdLst/>
            <a:ahLst/>
            <a:cxnLst/>
            <a:rect r="r" b="b" t="t" l="l"/>
            <a:pathLst>
              <a:path h="720151" w="1255874">
                <a:moveTo>
                  <a:pt x="0" y="0"/>
                </a:moveTo>
                <a:lnTo>
                  <a:pt x="1255874" y="0"/>
                </a:lnTo>
                <a:lnTo>
                  <a:pt x="1255874" y="720152"/>
                </a:lnTo>
                <a:lnTo>
                  <a:pt x="0" y="72015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BFC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2000722"/>
            <a:ext cx="18288000" cy="10287000"/>
            <a:chOff x="0" y="0"/>
            <a:chExt cx="24384000" cy="13716000"/>
          </a:xfrm>
        </p:grpSpPr>
        <p:sp>
          <p:nvSpPr>
            <p:cNvPr name="AutoShape 3" id="3"/>
            <p:cNvSpPr/>
            <p:nvPr/>
          </p:nvSpPr>
          <p:spPr>
            <a:xfrm>
              <a:off x="0" y="0"/>
              <a:ext cx="12128500" cy="6794500"/>
            </a:xfrm>
            <a:prstGeom prst="rect">
              <a:avLst/>
            </a:prstGeom>
            <a:solidFill>
              <a:srgbClr val="545454"/>
            </a:solidFill>
          </p:spPr>
        </p:sp>
        <p:sp>
          <p:nvSpPr>
            <p:cNvPr name="AutoShape 4" id="4"/>
            <p:cNvSpPr/>
            <p:nvPr/>
          </p:nvSpPr>
          <p:spPr>
            <a:xfrm>
              <a:off x="0" y="6921500"/>
              <a:ext cx="12128500" cy="6794500"/>
            </a:xfrm>
            <a:prstGeom prst="rect">
              <a:avLst/>
            </a:prstGeom>
            <a:solidFill>
              <a:srgbClr val="FBFCFC"/>
            </a:solidFill>
          </p:spPr>
        </p:sp>
        <p:sp>
          <p:nvSpPr>
            <p:cNvPr name="AutoShape 5" id="5"/>
            <p:cNvSpPr/>
            <p:nvPr/>
          </p:nvSpPr>
          <p:spPr>
            <a:xfrm>
              <a:off x="12255500" y="0"/>
              <a:ext cx="12128500" cy="13716000"/>
            </a:xfrm>
            <a:prstGeom prst="rect">
              <a:avLst/>
            </a:prstGeom>
            <a:solidFill>
              <a:srgbClr val="FBFCFC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0" y="0"/>
            <a:ext cx="18288000" cy="8476201"/>
            <a:chOff x="0" y="0"/>
            <a:chExt cx="24384000" cy="11301601"/>
          </a:xfrm>
        </p:grpSpPr>
        <p:sp>
          <p:nvSpPr>
            <p:cNvPr name="AutoShape 7" id="7"/>
            <p:cNvSpPr/>
            <p:nvPr/>
          </p:nvSpPr>
          <p:spPr>
            <a:xfrm>
              <a:off x="0" y="3851867"/>
              <a:ext cx="24384000" cy="7449734"/>
            </a:xfrm>
            <a:prstGeom prst="rect">
              <a:avLst/>
            </a:prstGeom>
            <a:solidFill>
              <a:srgbClr val="FFFFFF">
                <a:alpha val="82745"/>
              </a:srgbClr>
            </a:solidFill>
          </p:spPr>
        </p:sp>
        <p:sp>
          <p:nvSpPr>
            <p:cNvPr name="AutoShape 8" id="8"/>
            <p:cNvSpPr/>
            <p:nvPr/>
          </p:nvSpPr>
          <p:spPr>
            <a:xfrm>
              <a:off x="0" y="0"/>
              <a:ext cx="12128500" cy="3724867"/>
            </a:xfrm>
            <a:prstGeom prst="rect">
              <a:avLst/>
            </a:prstGeom>
            <a:solidFill>
              <a:srgbClr val="FFFFFF">
                <a:alpha val="82745"/>
              </a:srgbClr>
            </a:solidFill>
          </p:spPr>
        </p:sp>
        <p:pic>
          <p:nvPicPr>
            <p:cNvPr name="Picture 9" id="9"/>
            <p:cNvPicPr>
              <a:picLocks noChangeAspect="true"/>
            </p:cNvPicPr>
            <p:nvPr/>
          </p:nvPicPr>
          <p:blipFill>
            <a:blip r:embed="rId2">
              <a:alphaModFix amt="83000"/>
            </a:blip>
            <a:srcRect l="0" t="24831" r="0" b="24831"/>
            <a:stretch>
              <a:fillRect/>
            </a:stretch>
          </p:blipFill>
          <p:spPr>
            <a:xfrm flipH="false" flipV="false">
              <a:off x="12255500" y="0"/>
              <a:ext cx="12128500" cy="3724867"/>
            </a:xfrm>
            <a:prstGeom prst="rect">
              <a:avLst/>
            </a:prstGeom>
          </p:spPr>
        </p:pic>
      </p:grpSp>
      <p:sp>
        <p:nvSpPr>
          <p:cNvPr name="TextBox 10" id="10"/>
          <p:cNvSpPr txBox="true"/>
          <p:nvPr/>
        </p:nvSpPr>
        <p:spPr>
          <a:xfrm rot="0">
            <a:off x="0" y="8657176"/>
            <a:ext cx="18017974" cy="9194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60"/>
              </a:lnSpc>
            </a:pPr>
            <a:r>
              <a:rPr lang="en-US" sz="7000">
                <a:solidFill>
                  <a:srgbClr val="FE0302"/>
                </a:solidFill>
                <a:latin typeface="HK Grotesk"/>
                <a:ea typeface="HK Grotesk"/>
                <a:cs typeface="HK Grotesk"/>
                <a:sym typeface="HK Grotesk"/>
              </a:rPr>
              <a:t>Thank You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809001" y="9614758"/>
            <a:ext cx="14669999" cy="4152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0"/>
              </a:lnSpc>
              <a:spcBef>
                <a:spcPct val="0"/>
              </a:spcBef>
            </a:pPr>
            <a:r>
              <a:rPr lang="en-US" sz="2400">
                <a:solidFill>
                  <a:srgbClr val="FE0302"/>
                </a:solidFill>
                <a:latin typeface="Roboto"/>
                <a:ea typeface="Roboto"/>
                <a:cs typeface="Roboto"/>
                <a:sym typeface="Roboto"/>
              </a:rPr>
              <a:t>Visit us - https://www.pojfurniture.com/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936126" y="279974"/>
            <a:ext cx="1255874" cy="720151"/>
          </a:xfrm>
          <a:custGeom>
            <a:avLst/>
            <a:gdLst/>
            <a:ahLst/>
            <a:cxnLst/>
            <a:rect r="r" b="b" t="t" l="l"/>
            <a:pathLst>
              <a:path h="720151" w="1255874">
                <a:moveTo>
                  <a:pt x="0" y="0"/>
                </a:moveTo>
                <a:lnTo>
                  <a:pt x="1255874" y="0"/>
                </a:lnTo>
                <a:lnTo>
                  <a:pt x="1255874" y="720151"/>
                </a:lnTo>
                <a:lnTo>
                  <a:pt x="0" y="72015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DAGPOlSu8AU</dc:identifier>
  <dcterms:modified xsi:type="dcterms:W3CDTF">2011-08-01T06:04:30Z</dcterms:modified>
  <cp:revision>1</cp:revision>
  <dc:title>Buy Wooden Furniture Online</dc:title>
</cp:coreProperties>
</file>