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Inter" charset="1" panose="020B0502030000000004"/>
      <p:regular r:id="rId10"/>
    </p:embeddedFont>
    <p:embeddedFont>
      <p:font typeface="Lora" charset="1" panose="00000500000000000000"/>
      <p:regular r:id="rId11"/>
    </p:embeddedFont>
    <p:embeddedFont>
      <p:font typeface="Source Serif Pro Bold" charset="1" panose="02040803050405020204"/>
      <p:regular r:id="rId12"/>
    </p:embeddedFont>
    <p:embeddedFont>
      <p:font typeface="Canva Sans Bold" charset="1" panose="020B0803030501040103"/>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4.jpeg" Type="http://schemas.openxmlformats.org/officeDocument/2006/relationships/image"/><Relationship Id="rId4" Target="../media/image5.jpeg" Type="http://schemas.openxmlformats.org/officeDocument/2006/relationships/image"/><Relationship Id="rId5" Target="../media/image2.png" Type="http://schemas.openxmlformats.org/officeDocument/2006/relationships/image"/><Relationship Id="rId6" Target="https://www.pojfurniture.com"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7.jpeg" Type="http://schemas.openxmlformats.org/officeDocument/2006/relationships/image"/><Relationship Id="rId4" Target="../media/image8.jpeg" Type="http://schemas.openxmlformats.org/officeDocument/2006/relationships/image"/><Relationship Id="rId5" Target="../media/image9.jpeg" Type="http://schemas.openxmlformats.org/officeDocument/2006/relationships/image"/><Relationship Id="rId6" Target="../media/image2.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media/image10.jpeg" Type="http://schemas.openxmlformats.org/officeDocument/2006/relationships/image"/><Relationship Id="rId4" Target="../media/image11.jpeg" Type="http://schemas.openxmlformats.org/officeDocument/2006/relationships/image"/><Relationship Id="rId5" Target="../media/image12.jpeg" Type="http://schemas.openxmlformats.org/officeDocument/2006/relationships/image"/><Relationship Id="rId6" Target="../media/image13.jpeg" Type="http://schemas.openxmlformats.org/officeDocument/2006/relationships/image"/><Relationship Id="rId7" Target="../media/image14.jpeg" Type="http://schemas.openxmlformats.org/officeDocument/2006/relationships/image"/><Relationship Id="rId8"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1D6D6"/>
        </a:solidFill>
      </p:bgPr>
    </p:bg>
    <p:spTree>
      <p:nvGrpSpPr>
        <p:cNvPr id="1" name=""/>
        <p:cNvGrpSpPr/>
        <p:nvPr/>
      </p:nvGrpSpPr>
      <p:grpSpPr>
        <a:xfrm>
          <a:off x="0" y="0"/>
          <a:ext cx="0" cy="0"/>
          <a:chOff x="0" y="0"/>
          <a:chExt cx="0" cy="0"/>
        </a:xfrm>
      </p:grpSpPr>
      <p:grpSp>
        <p:nvGrpSpPr>
          <p:cNvPr name="Group 2" id="2"/>
          <p:cNvGrpSpPr/>
          <p:nvPr/>
        </p:nvGrpSpPr>
        <p:grpSpPr>
          <a:xfrm rot="0">
            <a:off x="17293116" y="657737"/>
            <a:ext cx="397367" cy="28996"/>
            <a:chOff x="0" y="0"/>
            <a:chExt cx="128243" cy="9358"/>
          </a:xfrm>
        </p:grpSpPr>
        <p:sp>
          <p:nvSpPr>
            <p:cNvPr name="Freeform 3" id="3"/>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5745B"/>
            </a:solidFill>
          </p:spPr>
        </p:sp>
        <p:sp>
          <p:nvSpPr>
            <p:cNvPr name="TextBox 4" id="4"/>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0" y="0"/>
            <a:ext cx="18288000" cy="10287000"/>
            <a:chOff x="0" y="0"/>
            <a:chExt cx="2833290" cy="1593725"/>
          </a:xfrm>
        </p:grpSpPr>
        <p:sp>
          <p:nvSpPr>
            <p:cNvPr name="Freeform 6" id="6"/>
            <p:cNvSpPr/>
            <p:nvPr/>
          </p:nvSpPr>
          <p:spPr>
            <a:xfrm flipH="false" flipV="false" rot="0">
              <a:off x="0" y="0"/>
              <a:ext cx="2833290" cy="1593725"/>
            </a:xfrm>
            <a:custGeom>
              <a:avLst/>
              <a:gdLst/>
              <a:ahLst/>
              <a:cxnLst/>
              <a:rect r="r" b="b" t="t" l="l"/>
              <a:pathLst>
                <a:path h="1593725" w="2833290">
                  <a:moveTo>
                    <a:pt x="0" y="0"/>
                  </a:moveTo>
                  <a:lnTo>
                    <a:pt x="2833290" y="0"/>
                  </a:lnTo>
                  <a:lnTo>
                    <a:pt x="2833290" y="1593725"/>
                  </a:lnTo>
                  <a:lnTo>
                    <a:pt x="0" y="1593725"/>
                  </a:lnTo>
                  <a:close/>
                </a:path>
              </a:pathLst>
            </a:custGeom>
            <a:blipFill>
              <a:blip r:embed="rId2"/>
              <a:stretch>
                <a:fillRect l="0" t="-8020" r="0" b="-8020"/>
              </a:stretch>
            </a:blipFill>
          </p:spPr>
        </p:sp>
      </p:grpSp>
      <p:grpSp>
        <p:nvGrpSpPr>
          <p:cNvPr name="Group 7" id="7"/>
          <p:cNvGrpSpPr/>
          <p:nvPr/>
        </p:nvGrpSpPr>
        <p:grpSpPr>
          <a:xfrm rot="0">
            <a:off x="4177708" y="8608296"/>
            <a:ext cx="10482091" cy="1960077"/>
            <a:chOff x="0" y="0"/>
            <a:chExt cx="2760715" cy="516234"/>
          </a:xfrm>
        </p:grpSpPr>
        <p:sp>
          <p:nvSpPr>
            <p:cNvPr name="Freeform 8" id="8"/>
            <p:cNvSpPr/>
            <p:nvPr/>
          </p:nvSpPr>
          <p:spPr>
            <a:xfrm flipH="false" flipV="false" rot="0">
              <a:off x="0" y="0"/>
              <a:ext cx="2760715" cy="516234"/>
            </a:xfrm>
            <a:custGeom>
              <a:avLst/>
              <a:gdLst/>
              <a:ahLst/>
              <a:cxnLst/>
              <a:rect r="r" b="b" t="t" l="l"/>
              <a:pathLst>
                <a:path h="516234" w="2760715">
                  <a:moveTo>
                    <a:pt x="0" y="0"/>
                  </a:moveTo>
                  <a:lnTo>
                    <a:pt x="2760715" y="0"/>
                  </a:lnTo>
                  <a:lnTo>
                    <a:pt x="2760715" y="516234"/>
                  </a:lnTo>
                  <a:lnTo>
                    <a:pt x="0" y="516234"/>
                  </a:lnTo>
                  <a:close/>
                </a:path>
              </a:pathLst>
            </a:custGeom>
            <a:solidFill>
              <a:srgbClr val="FFFFFF">
                <a:alpha val="89804"/>
              </a:srgbClr>
            </a:solidFill>
          </p:spPr>
        </p:sp>
        <p:sp>
          <p:nvSpPr>
            <p:cNvPr name="TextBox 9" id="9"/>
            <p:cNvSpPr txBox="true"/>
            <p:nvPr/>
          </p:nvSpPr>
          <p:spPr>
            <a:xfrm>
              <a:off x="0" y="-38100"/>
              <a:ext cx="2760715" cy="554334"/>
            </a:xfrm>
            <a:prstGeom prst="rect">
              <a:avLst/>
            </a:prstGeom>
          </p:spPr>
          <p:txBody>
            <a:bodyPr anchor="ctr" rtlCol="false" tIns="50800" lIns="50800" bIns="50800" rIns="50800"/>
            <a:lstStyle/>
            <a:p>
              <a:pPr algn="ctr">
                <a:lnSpc>
                  <a:spcPts val="2659"/>
                </a:lnSpc>
              </a:pPr>
            </a:p>
          </p:txBody>
        </p:sp>
      </p:grpSp>
      <p:sp>
        <p:nvSpPr>
          <p:cNvPr name="Freeform 10" id="10"/>
          <p:cNvSpPr/>
          <p:nvPr/>
        </p:nvSpPr>
        <p:spPr>
          <a:xfrm flipH="false" flipV="false" rot="0">
            <a:off x="943140" y="173468"/>
            <a:ext cx="1432858" cy="821639"/>
          </a:xfrm>
          <a:custGeom>
            <a:avLst/>
            <a:gdLst/>
            <a:ahLst/>
            <a:cxnLst/>
            <a:rect r="r" b="b" t="t" l="l"/>
            <a:pathLst>
              <a:path h="821639" w="1432858">
                <a:moveTo>
                  <a:pt x="0" y="0"/>
                </a:moveTo>
                <a:lnTo>
                  <a:pt x="1432858" y="0"/>
                </a:lnTo>
                <a:lnTo>
                  <a:pt x="1432858" y="821638"/>
                </a:lnTo>
                <a:lnTo>
                  <a:pt x="0" y="821638"/>
                </a:lnTo>
                <a:lnTo>
                  <a:pt x="0" y="0"/>
                </a:lnTo>
                <a:close/>
              </a:path>
            </a:pathLst>
          </a:custGeom>
          <a:blipFill>
            <a:blip r:embed="rId3"/>
            <a:stretch>
              <a:fillRect l="0" t="0" r="0" b="0"/>
            </a:stretch>
          </a:blipFill>
        </p:spPr>
      </p:sp>
      <p:sp>
        <p:nvSpPr>
          <p:cNvPr name="TextBox 11" id="11"/>
          <p:cNvSpPr txBox="true"/>
          <p:nvPr/>
        </p:nvSpPr>
        <p:spPr>
          <a:xfrm rot="0">
            <a:off x="4177708" y="8864518"/>
            <a:ext cx="10482091" cy="1295232"/>
          </a:xfrm>
          <a:prstGeom prst="rect">
            <a:avLst/>
          </a:prstGeom>
        </p:spPr>
        <p:txBody>
          <a:bodyPr anchor="t" rtlCol="false" tIns="0" lIns="0" bIns="0" rIns="0">
            <a:spAutoFit/>
          </a:bodyPr>
          <a:lstStyle/>
          <a:p>
            <a:pPr algn="ctr">
              <a:lnSpc>
                <a:spcPts val="10509"/>
              </a:lnSpc>
              <a:spcBef>
                <a:spcPct val="0"/>
              </a:spcBef>
            </a:pPr>
            <a:r>
              <a:rPr lang="en-US" sz="7506">
                <a:solidFill>
                  <a:srgbClr val="FE0302"/>
                </a:solidFill>
                <a:latin typeface="Inter"/>
                <a:ea typeface="Inter"/>
                <a:cs typeface="Inter"/>
                <a:sym typeface="Inter"/>
              </a:rPr>
              <a:t>POJ FURNITURE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9414026" cy="10287000"/>
            <a:chOff x="0" y="0"/>
            <a:chExt cx="12552034" cy="13716000"/>
          </a:xfrm>
        </p:grpSpPr>
        <p:pic>
          <p:nvPicPr>
            <p:cNvPr name="Picture 3" id="3"/>
            <p:cNvPicPr>
              <a:picLocks noChangeAspect="true"/>
            </p:cNvPicPr>
            <p:nvPr/>
          </p:nvPicPr>
          <p:blipFill>
            <a:blip r:embed="rId2"/>
            <a:srcRect l="22107" t="0" r="22107" b="0"/>
            <a:stretch>
              <a:fillRect/>
            </a:stretch>
          </p:blipFill>
          <p:spPr>
            <a:xfrm flipH="false" flipV="false">
              <a:off x="0" y="0"/>
              <a:ext cx="6212517" cy="6794500"/>
            </a:xfrm>
            <a:prstGeom prst="rect">
              <a:avLst/>
            </a:prstGeom>
          </p:spPr>
        </p:pic>
        <p:pic>
          <p:nvPicPr>
            <p:cNvPr name="Picture 4" id="4"/>
            <p:cNvPicPr>
              <a:picLocks noChangeAspect="true"/>
            </p:cNvPicPr>
            <p:nvPr/>
          </p:nvPicPr>
          <p:blipFill>
            <a:blip r:embed="rId3"/>
            <a:srcRect l="22107" t="0" r="22107" b="0"/>
            <a:stretch>
              <a:fillRect/>
            </a:stretch>
          </p:blipFill>
          <p:spPr>
            <a:xfrm flipH="false" flipV="false">
              <a:off x="6339517" y="0"/>
              <a:ext cx="6212517" cy="6794500"/>
            </a:xfrm>
            <a:prstGeom prst="rect">
              <a:avLst/>
            </a:prstGeom>
          </p:spPr>
        </p:pic>
        <p:pic>
          <p:nvPicPr>
            <p:cNvPr name="Picture 5" id="5"/>
            <p:cNvPicPr>
              <a:picLocks noChangeAspect="true"/>
            </p:cNvPicPr>
            <p:nvPr/>
          </p:nvPicPr>
          <p:blipFill>
            <a:blip r:embed="rId4"/>
            <a:srcRect l="0" t="2441" r="0" b="2441"/>
            <a:stretch>
              <a:fillRect/>
            </a:stretch>
          </p:blipFill>
          <p:spPr>
            <a:xfrm flipH="false" flipV="false">
              <a:off x="0" y="6921500"/>
              <a:ext cx="12552034" cy="6794500"/>
            </a:xfrm>
            <a:prstGeom prst="rect">
              <a:avLst/>
            </a:prstGeom>
          </p:spPr>
        </p:pic>
      </p:grpSp>
      <p:sp>
        <p:nvSpPr>
          <p:cNvPr name="Freeform 6" id="6"/>
          <p:cNvSpPr/>
          <p:nvPr/>
        </p:nvSpPr>
        <p:spPr>
          <a:xfrm flipH="false" flipV="false" rot="0">
            <a:off x="485775" y="617881"/>
            <a:ext cx="1432858" cy="821639"/>
          </a:xfrm>
          <a:custGeom>
            <a:avLst/>
            <a:gdLst/>
            <a:ahLst/>
            <a:cxnLst/>
            <a:rect r="r" b="b" t="t" l="l"/>
            <a:pathLst>
              <a:path h="821639" w="1432858">
                <a:moveTo>
                  <a:pt x="0" y="0"/>
                </a:moveTo>
                <a:lnTo>
                  <a:pt x="1432858" y="0"/>
                </a:lnTo>
                <a:lnTo>
                  <a:pt x="1432858" y="821638"/>
                </a:lnTo>
                <a:lnTo>
                  <a:pt x="0" y="821638"/>
                </a:lnTo>
                <a:lnTo>
                  <a:pt x="0" y="0"/>
                </a:lnTo>
                <a:close/>
              </a:path>
            </a:pathLst>
          </a:custGeom>
          <a:blipFill>
            <a:blip r:embed="rId5"/>
            <a:stretch>
              <a:fillRect l="0" t="0" r="0" b="0"/>
            </a:stretch>
          </a:blipFill>
        </p:spPr>
      </p:sp>
      <p:sp>
        <p:nvSpPr>
          <p:cNvPr name="TextBox 7" id="7"/>
          <p:cNvSpPr txBox="true"/>
          <p:nvPr/>
        </p:nvSpPr>
        <p:spPr>
          <a:xfrm rot="0">
            <a:off x="9918350" y="2157095"/>
            <a:ext cx="8119674" cy="5925185"/>
          </a:xfrm>
          <a:prstGeom prst="rect">
            <a:avLst/>
          </a:prstGeom>
        </p:spPr>
        <p:txBody>
          <a:bodyPr anchor="t" rtlCol="false" tIns="0" lIns="0" bIns="0" rIns="0">
            <a:spAutoFit/>
          </a:bodyPr>
          <a:lstStyle/>
          <a:p>
            <a:pPr algn="l">
              <a:lnSpc>
                <a:spcPts val="3640"/>
              </a:lnSpc>
            </a:pPr>
            <a:r>
              <a:rPr lang="en-US" sz="2600">
                <a:solidFill>
                  <a:srgbClr val="FE0302"/>
                </a:solidFill>
                <a:latin typeface="Lora"/>
                <a:ea typeface="Lora"/>
                <a:cs typeface="Lora"/>
                <a:sym typeface="Lora"/>
              </a:rPr>
              <a:t>When you </a:t>
            </a:r>
            <a:r>
              <a:rPr lang="en-US" sz="2600" u="sng">
                <a:solidFill>
                  <a:srgbClr val="FE0302"/>
                </a:solidFill>
                <a:latin typeface="Lora"/>
                <a:ea typeface="Lora"/>
                <a:cs typeface="Lora"/>
                <a:sym typeface="Lora"/>
                <a:hlinkClick r:id="rId6" tooltip="https://www.pojfurniture.com"/>
              </a:rPr>
              <a:t>buy furniture online</a:t>
            </a:r>
            <a:r>
              <a:rPr lang="en-US" sz="2600">
                <a:solidFill>
                  <a:srgbClr val="FE0302"/>
                </a:solidFill>
                <a:latin typeface="Lora"/>
                <a:ea typeface="Lora"/>
                <a:cs typeface="Lora"/>
                <a:sym typeface="Lora"/>
              </a:rPr>
              <a:t> from </a:t>
            </a:r>
            <a:r>
              <a:rPr lang="en-US" sz="2600">
                <a:solidFill>
                  <a:srgbClr val="FE0302"/>
                </a:solidFill>
                <a:latin typeface="Lora"/>
                <a:ea typeface="Lora"/>
                <a:cs typeface="Lora"/>
                <a:sym typeface="Lora"/>
              </a:rPr>
              <a:t>POJ Furniture, you get access to a vast range of high-quality, stylish pieces for every room. The website offers a seamless shopping experience, featuring modern designs, durable materials, and affordable prices. Whether you're looking for sofas, beds, dining tables, or office furniture, POJ Furniture provides a variety of options to suit different tastes and spaces. Detailed product descriptions, images, and easy navigation make selecting the perfect furniture simple. Enjoy the convenience of browsing from home with quick delivery and excellent customer support to ensure a satisfying purchase.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1D6D6"/>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pic>
          <p:nvPicPr>
            <p:cNvPr name="Picture 3" id="3"/>
            <p:cNvPicPr>
              <a:picLocks noChangeAspect="true"/>
            </p:cNvPicPr>
            <p:nvPr/>
          </p:nvPicPr>
          <p:blipFill>
            <a:blip r:embed="rId2"/>
            <a:srcRect l="22772" t="0" r="22772" b="0"/>
            <a:stretch>
              <a:fillRect/>
            </a:stretch>
          </p:blipFill>
          <p:spPr>
            <a:xfrm flipH="false" flipV="false">
              <a:off x="0" y="0"/>
              <a:ext cx="8085667" cy="9059333"/>
            </a:xfrm>
            <a:prstGeom prst="rect">
              <a:avLst/>
            </a:prstGeom>
          </p:spPr>
        </p:pic>
        <p:pic>
          <p:nvPicPr>
            <p:cNvPr name="Picture 4" id="4"/>
            <p:cNvPicPr>
              <a:picLocks noChangeAspect="true"/>
            </p:cNvPicPr>
            <p:nvPr/>
          </p:nvPicPr>
          <p:blipFill>
            <a:blip r:embed="rId3"/>
            <a:srcRect l="0" t="4090" r="0" b="4090"/>
            <a:stretch>
              <a:fillRect/>
            </a:stretch>
          </p:blipFill>
          <p:spPr>
            <a:xfrm flipH="false" flipV="false">
              <a:off x="8212667" y="0"/>
              <a:ext cx="16171333" cy="9059333"/>
            </a:xfrm>
            <a:prstGeom prst="rect">
              <a:avLst/>
            </a:prstGeom>
          </p:spPr>
        </p:pic>
        <p:pic>
          <p:nvPicPr>
            <p:cNvPr name="Picture 5" id="5"/>
            <p:cNvPicPr>
              <a:picLocks noChangeAspect="true"/>
            </p:cNvPicPr>
            <p:nvPr/>
          </p:nvPicPr>
          <p:blipFill>
            <a:blip r:embed="rId4"/>
            <a:srcRect l="0" t="4090" r="0" b="4090"/>
            <a:stretch>
              <a:fillRect/>
            </a:stretch>
          </p:blipFill>
          <p:spPr>
            <a:xfrm flipH="false" flipV="false">
              <a:off x="0" y="9186333"/>
              <a:ext cx="8085667" cy="4529667"/>
            </a:xfrm>
            <a:prstGeom prst="rect">
              <a:avLst/>
            </a:prstGeom>
          </p:spPr>
        </p:pic>
        <p:pic>
          <p:nvPicPr>
            <p:cNvPr name="Picture 6" id="6"/>
            <p:cNvPicPr>
              <a:picLocks noChangeAspect="true"/>
            </p:cNvPicPr>
            <p:nvPr/>
          </p:nvPicPr>
          <p:blipFill>
            <a:blip r:embed="rId5"/>
            <a:srcRect l="0" t="27045" r="0" b="27045"/>
            <a:stretch>
              <a:fillRect/>
            </a:stretch>
          </p:blipFill>
          <p:spPr>
            <a:xfrm flipH="false" flipV="false">
              <a:off x="8212667" y="9186333"/>
              <a:ext cx="16171333" cy="4529667"/>
            </a:xfrm>
            <a:prstGeom prst="rect">
              <a:avLst/>
            </a:prstGeom>
          </p:spPr>
        </p:pic>
      </p:grpSp>
      <p:grpSp>
        <p:nvGrpSpPr>
          <p:cNvPr name="Group 7" id="7"/>
          <p:cNvGrpSpPr/>
          <p:nvPr/>
        </p:nvGrpSpPr>
        <p:grpSpPr>
          <a:xfrm rot="0">
            <a:off x="17293116" y="565634"/>
            <a:ext cx="397367" cy="28996"/>
            <a:chOff x="0" y="0"/>
            <a:chExt cx="128243" cy="9358"/>
          </a:xfrm>
        </p:grpSpPr>
        <p:sp>
          <p:nvSpPr>
            <p:cNvPr name="Freeform 8" id="8"/>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FE0302"/>
            </a:solidFill>
          </p:spPr>
        </p:sp>
        <p:sp>
          <p:nvSpPr>
            <p:cNvPr name="TextBox 9" id="9"/>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grpSp>
        <p:nvGrpSpPr>
          <p:cNvPr name="Group 10" id="10"/>
          <p:cNvGrpSpPr/>
          <p:nvPr/>
        </p:nvGrpSpPr>
        <p:grpSpPr>
          <a:xfrm rot="0">
            <a:off x="17293116" y="657737"/>
            <a:ext cx="397367" cy="28996"/>
            <a:chOff x="0" y="0"/>
            <a:chExt cx="128243" cy="9358"/>
          </a:xfrm>
        </p:grpSpPr>
        <p:sp>
          <p:nvSpPr>
            <p:cNvPr name="Freeform 11" id="11"/>
            <p:cNvSpPr/>
            <p:nvPr/>
          </p:nvSpPr>
          <p:spPr>
            <a:xfrm flipH="false" flipV="false" rot="0">
              <a:off x="0" y="0"/>
              <a:ext cx="128243" cy="9358"/>
            </a:xfrm>
            <a:custGeom>
              <a:avLst/>
              <a:gdLst/>
              <a:ahLst/>
              <a:cxnLst/>
              <a:rect r="r" b="b" t="t" l="l"/>
              <a:pathLst>
                <a:path h="9358" w="128243">
                  <a:moveTo>
                    <a:pt x="0" y="0"/>
                  </a:moveTo>
                  <a:lnTo>
                    <a:pt x="128243" y="0"/>
                  </a:lnTo>
                  <a:lnTo>
                    <a:pt x="128243" y="9358"/>
                  </a:lnTo>
                  <a:lnTo>
                    <a:pt x="0" y="9358"/>
                  </a:lnTo>
                  <a:close/>
                </a:path>
              </a:pathLst>
            </a:custGeom>
            <a:solidFill>
              <a:srgbClr val="95745B"/>
            </a:solidFill>
          </p:spPr>
        </p:sp>
        <p:sp>
          <p:nvSpPr>
            <p:cNvPr name="TextBox 12" id="12"/>
            <p:cNvSpPr txBox="true"/>
            <p:nvPr/>
          </p:nvSpPr>
          <p:spPr>
            <a:xfrm>
              <a:off x="0" y="-38100"/>
              <a:ext cx="128243" cy="47458"/>
            </a:xfrm>
            <a:prstGeom prst="rect">
              <a:avLst/>
            </a:prstGeom>
          </p:spPr>
          <p:txBody>
            <a:bodyPr anchor="ctr" rtlCol="false" tIns="50800" lIns="50800" bIns="50800" rIns="50800"/>
            <a:lstStyle/>
            <a:p>
              <a:pPr algn="ctr">
                <a:lnSpc>
                  <a:spcPts val="2659"/>
                </a:lnSpc>
                <a:spcBef>
                  <a:spcPct val="0"/>
                </a:spcBef>
              </a:pPr>
            </a:p>
          </p:txBody>
        </p:sp>
      </p:grpSp>
      <p:sp>
        <p:nvSpPr>
          <p:cNvPr name="Freeform 13" id="13"/>
          <p:cNvSpPr/>
          <p:nvPr/>
        </p:nvSpPr>
        <p:spPr>
          <a:xfrm flipH="false" flipV="false" rot="0">
            <a:off x="943140" y="173468"/>
            <a:ext cx="1432858" cy="821639"/>
          </a:xfrm>
          <a:custGeom>
            <a:avLst/>
            <a:gdLst/>
            <a:ahLst/>
            <a:cxnLst/>
            <a:rect r="r" b="b" t="t" l="l"/>
            <a:pathLst>
              <a:path h="821639" w="1432858">
                <a:moveTo>
                  <a:pt x="0" y="0"/>
                </a:moveTo>
                <a:lnTo>
                  <a:pt x="1432858" y="0"/>
                </a:lnTo>
                <a:lnTo>
                  <a:pt x="1432858" y="821638"/>
                </a:lnTo>
                <a:lnTo>
                  <a:pt x="0" y="821638"/>
                </a:lnTo>
                <a:lnTo>
                  <a:pt x="0" y="0"/>
                </a:lnTo>
                <a:close/>
              </a:path>
            </a:pathLst>
          </a:custGeom>
          <a:blipFill>
            <a:blip r:embed="rId6"/>
            <a:stretch>
              <a:fillRect l="0" t="0" r="0" b="0"/>
            </a:stretch>
          </a:blipFill>
        </p:spPr>
      </p:sp>
      <p:grpSp>
        <p:nvGrpSpPr>
          <p:cNvPr name="Group 14" id="14"/>
          <p:cNvGrpSpPr/>
          <p:nvPr/>
        </p:nvGrpSpPr>
        <p:grpSpPr>
          <a:xfrm rot="0">
            <a:off x="6125234" y="5846950"/>
            <a:ext cx="12162766" cy="1814352"/>
            <a:chOff x="0" y="0"/>
            <a:chExt cx="3203362" cy="477854"/>
          </a:xfrm>
        </p:grpSpPr>
        <p:sp>
          <p:nvSpPr>
            <p:cNvPr name="Freeform 15" id="15"/>
            <p:cNvSpPr/>
            <p:nvPr/>
          </p:nvSpPr>
          <p:spPr>
            <a:xfrm flipH="false" flipV="false" rot="0">
              <a:off x="0" y="0"/>
              <a:ext cx="3203362" cy="477854"/>
            </a:xfrm>
            <a:custGeom>
              <a:avLst/>
              <a:gdLst/>
              <a:ahLst/>
              <a:cxnLst/>
              <a:rect r="r" b="b" t="t" l="l"/>
              <a:pathLst>
                <a:path h="477854" w="3203362">
                  <a:moveTo>
                    <a:pt x="0" y="0"/>
                  </a:moveTo>
                  <a:lnTo>
                    <a:pt x="3203362" y="0"/>
                  </a:lnTo>
                  <a:lnTo>
                    <a:pt x="3203362" y="477854"/>
                  </a:lnTo>
                  <a:lnTo>
                    <a:pt x="0" y="477854"/>
                  </a:lnTo>
                  <a:close/>
                </a:path>
              </a:pathLst>
            </a:custGeom>
            <a:solidFill>
              <a:srgbClr val="FFFFFF"/>
            </a:solidFill>
          </p:spPr>
        </p:sp>
        <p:sp>
          <p:nvSpPr>
            <p:cNvPr name="TextBox 16" id="16"/>
            <p:cNvSpPr txBox="true"/>
            <p:nvPr/>
          </p:nvSpPr>
          <p:spPr>
            <a:xfrm>
              <a:off x="0" y="-38100"/>
              <a:ext cx="3203362" cy="515954"/>
            </a:xfrm>
            <a:prstGeom prst="rect">
              <a:avLst/>
            </a:prstGeom>
          </p:spPr>
          <p:txBody>
            <a:bodyPr anchor="ctr" rtlCol="false" tIns="50800" lIns="50800" bIns="50800" rIns="50800"/>
            <a:lstStyle/>
            <a:p>
              <a:pPr algn="ctr">
                <a:lnSpc>
                  <a:spcPts val="2659"/>
                </a:lnSpc>
              </a:pPr>
            </a:p>
          </p:txBody>
        </p:sp>
      </p:grpSp>
      <p:sp>
        <p:nvSpPr>
          <p:cNvPr name="TextBox 17" id="17"/>
          <p:cNvSpPr txBox="true"/>
          <p:nvPr/>
        </p:nvSpPr>
        <p:spPr>
          <a:xfrm rot="0">
            <a:off x="6163334" y="6104521"/>
            <a:ext cx="9407926" cy="1242060"/>
          </a:xfrm>
          <a:prstGeom prst="rect">
            <a:avLst/>
          </a:prstGeom>
        </p:spPr>
        <p:txBody>
          <a:bodyPr anchor="t" rtlCol="false" tIns="0" lIns="0" bIns="0" rIns="0">
            <a:spAutoFit/>
          </a:bodyPr>
          <a:lstStyle/>
          <a:p>
            <a:pPr algn="l">
              <a:lnSpc>
                <a:spcPts val="5039"/>
              </a:lnSpc>
            </a:pPr>
            <a:r>
              <a:rPr lang="en-US" sz="3599" b="true">
                <a:solidFill>
                  <a:srgbClr val="FE0302"/>
                </a:solidFill>
                <a:latin typeface="Source Serif Pro Bold"/>
                <a:ea typeface="Source Serif Pro Bold"/>
                <a:cs typeface="Source Serif Pro Bold"/>
                <a:sym typeface="Source Serif Pro Bold"/>
              </a:rPr>
              <a:t>Buy Furniture Online</a:t>
            </a:r>
          </a:p>
          <a:p>
            <a:pPr algn="l">
              <a:lnSpc>
                <a:spcPts val="5039"/>
              </a:lnSpc>
            </a:pPr>
            <a:r>
              <a:rPr lang="en-US" sz="3599" b="true">
                <a:solidFill>
                  <a:srgbClr val="FE0302"/>
                </a:solidFill>
                <a:latin typeface="Source Serif Pro Bold"/>
                <a:ea typeface="Source Serif Pro Bold"/>
                <a:cs typeface="Source Serif Pro Bold"/>
                <a:sym typeface="Source Serif Pro Bold"/>
              </a:rPr>
              <a:t>Visit - https://www.pojfurniture.com/</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039108" y="1028700"/>
            <a:ext cx="4664470" cy="4016284"/>
            <a:chOff x="0" y="0"/>
            <a:chExt cx="6219293" cy="5355045"/>
          </a:xfrm>
        </p:grpSpPr>
        <p:pic>
          <p:nvPicPr>
            <p:cNvPr name="Picture 3" id="3"/>
            <p:cNvPicPr>
              <a:picLocks noChangeAspect="true"/>
            </p:cNvPicPr>
            <p:nvPr/>
          </p:nvPicPr>
          <p:blipFill>
            <a:blip r:embed="rId2"/>
            <a:srcRect l="14570" t="0" r="14570" b="0"/>
            <a:stretch>
              <a:fillRect/>
            </a:stretch>
          </p:blipFill>
          <p:spPr>
            <a:xfrm flipH="false" flipV="false">
              <a:off x="0" y="0"/>
              <a:ext cx="6219293" cy="5355045"/>
            </a:xfrm>
            <a:prstGeom prst="rect">
              <a:avLst/>
            </a:prstGeom>
          </p:spPr>
        </p:pic>
      </p:grpSp>
      <p:sp>
        <p:nvSpPr>
          <p:cNvPr name="TextBox 4" id="4"/>
          <p:cNvSpPr txBox="true"/>
          <p:nvPr/>
        </p:nvSpPr>
        <p:spPr>
          <a:xfrm rot="5400000">
            <a:off x="12518238" y="4441456"/>
            <a:ext cx="8229600" cy="1404088"/>
          </a:xfrm>
          <a:prstGeom prst="rect">
            <a:avLst/>
          </a:prstGeom>
        </p:spPr>
        <p:txBody>
          <a:bodyPr anchor="t" rtlCol="false" tIns="0" lIns="0" bIns="0" rIns="0">
            <a:spAutoFit/>
          </a:bodyPr>
          <a:lstStyle/>
          <a:p>
            <a:pPr algn="ctr">
              <a:lnSpc>
                <a:spcPts val="11588"/>
              </a:lnSpc>
              <a:spcBef>
                <a:spcPct val="0"/>
              </a:spcBef>
            </a:pPr>
            <a:r>
              <a:rPr lang="en-US" sz="8277">
                <a:solidFill>
                  <a:srgbClr val="FE0302"/>
                </a:solidFill>
                <a:latin typeface="Inter"/>
                <a:ea typeface="Inter"/>
                <a:cs typeface="Inter"/>
                <a:sym typeface="Inter"/>
              </a:rPr>
              <a:t>THANK YOU</a:t>
            </a:r>
          </a:p>
        </p:txBody>
      </p:sp>
      <p:grpSp>
        <p:nvGrpSpPr>
          <p:cNvPr name="Group 5" id="5"/>
          <p:cNvGrpSpPr/>
          <p:nvPr/>
        </p:nvGrpSpPr>
        <p:grpSpPr>
          <a:xfrm rot="0">
            <a:off x="1039749" y="5242016"/>
            <a:ext cx="4663829" cy="4016284"/>
            <a:chOff x="0" y="0"/>
            <a:chExt cx="6218438" cy="5355045"/>
          </a:xfrm>
        </p:grpSpPr>
        <p:pic>
          <p:nvPicPr>
            <p:cNvPr name="Picture 6" id="6"/>
            <p:cNvPicPr>
              <a:picLocks noChangeAspect="true"/>
            </p:cNvPicPr>
            <p:nvPr/>
          </p:nvPicPr>
          <p:blipFill>
            <a:blip r:embed="rId3"/>
            <a:srcRect l="14635" t="0" r="14635" b="0"/>
            <a:stretch>
              <a:fillRect/>
            </a:stretch>
          </p:blipFill>
          <p:spPr>
            <a:xfrm flipH="false" flipV="false">
              <a:off x="0" y="0"/>
              <a:ext cx="6218438" cy="5355045"/>
            </a:xfrm>
            <a:prstGeom prst="rect">
              <a:avLst/>
            </a:prstGeom>
          </p:spPr>
        </p:pic>
      </p:grpSp>
      <p:grpSp>
        <p:nvGrpSpPr>
          <p:cNvPr name="Group 7" id="7"/>
          <p:cNvGrpSpPr/>
          <p:nvPr/>
        </p:nvGrpSpPr>
        <p:grpSpPr>
          <a:xfrm rot="0">
            <a:off x="5884138" y="1028700"/>
            <a:ext cx="4664470" cy="4016284"/>
            <a:chOff x="0" y="0"/>
            <a:chExt cx="6219293" cy="5355045"/>
          </a:xfrm>
        </p:grpSpPr>
        <p:pic>
          <p:nvPicPr>
            <p:cNvPr name="Picture 8" id="8"/>
            <p:cNvPicPr>
              <a:picLocks noChangeAspect="true"/>
            </p:cNvPicPr>
            <p:nvPr/>
          </p:nvPicPr>
          <p:blipFill>
            <a:blip r:embed="rId4"/>
            <a:srcRect l="14570" t="0" r="14570" b="0"/>
            <a:stretch>
              <a:fillRect/>
            </a:stretch>
          </p:blipFill>
          <p:spPr>
            <a:xfrm flipH="false" flipV="false">
              <a:off x="0" y="0"/>
              <a:ext cx="6219293" cy="5355045"/>
            </a:xfrm>
            <a:prstGeom prst="rect">
              <a:avLst/>
            </a:prstGeom>
          </p:spPr>
        </p:pic>
      </p:grpSp>
      <p:grpSp>
        <p:nvGrpSpPr>
          <p:cNvPr name="Group 9" id="9"/>
          <p:cNvGrpSpPr/>
          <p:nvPr/>
        </p:nvGrpSpPr>
        <p:grpSpPr>
          <a:xfrm rot="0">
            <a:off x="5884779" y="5242016"/>
            <a:ext cx="4663829" cy="4016284"/>
            <a:chOff x="0" y="0"/>
            <a:chExt cx="6218438" cy="5355045"/>
          </a:xfrm>
        </p:grpSpPr>
        <p:pic>
          <p:nvPicPr>
            <p:cNvPr name="Picture 10" id="10"/>
            <p:cNvPicPr>
              <a:picLocks noChangeAspect="true"/>
            </p:cNvPicPr>
            <p:nvPr/>
          </p:nvPicPr>
          <p:blipFill>
            <a:blip r:embed="rId5"/>
            <a:srcRect l="14635" t="0" r="14635" b="0"/>
            <a:stretch>
              <a:fillRect/>
            </a:stretch>
          </p:blipFill>
          <p:spPr>
            <a:xfrm flipH="false" flipV="false">
              <a:off x="0" y="0"/>
              <a:ext cx="6218438" cy="5355045"/>
            </a:xfrm>
            <a:prstGeom prst="rect">
              <a:avLst/>
            </a:prstGeom>
          </p:spPr>
        </p:pic>
      </p:grpSp>
      <p:grpSp>
        <p:nvGrpSpPr>
          <p:cNvPr name="Group 11" id="11"/>
          <p:cNvGrpSpPr/>
          <p:nvPr/>
        </p:nvGrpSpPr>
        <p:grpSpPr>
          <a:xfrm rot="0">
            <a:off x="10729169" y="1028700"/>
            <a:ext cx="4664470" cy="4016284"/>
            <a:chOff x="0" y="0"/>
            <a:chExt cx="6219293" cy="5355045"/>
          </a:xfrm>
        </p:grpSpPr>
        <p:pic>
          <p:nvPicPr>
            <p:cNvPr name="Picture 12" id="12"/>
            <p:cNvPicPr>
              <a:picLocks noChangeAspect="true"/>
            </p:cNvPicPr>
            <p:nvPr/>
          </p:nvPicPr>
          <p:blipFill>
            <a:blip r:embed="rId6"/>
            <a:srcRect l="14570" t="0" r="14570" b="0"/>
            <a:stretch>
              <a:fillRect/>
            </a:stretch>
          </p:blipFill>
          <p:spPr>
            <a:xfrm flipH="false" flipV="false">
              <a:off x="0" y="0"/>
              <a:ext cx="6219293" cy="5355045"/>
            </a:xfrm>
            <a:prstGeom prst="rect">
              <a:avLst/>
            </a:prstGeom>
          </p:spPr>
        </p:pic>
      </p:grpSp>
      <p:grpSp>
        <p:nvGrpSpPr>
          <p:cNvPr name="Group 13" id="13"/>
          <p:cNvGrpSpPr/>
          <p:nvPr/>
        </p:nvGrpSpPr>
        <p:grpSpPr>
          <a:xfrm rot="0">
            <a:off x="10729810" y="5242016"/>
            <a:ext cx="4663829" cy="4016284"/>
            <a:chOff x="0" y="0"/>
            <a:chExt cx="6218438" cy="5355045"/>
          </a:xfrm>
        </p:grpSpPr>
        <p:pic>
          <p:nvPicPr>
            <p:cNvPr name="Picture 14" id="14"/>
            <p:cNvPicPr>
              <a:picLocks noChangeAspect="true"/>
            </p:cNvPicPr>
            <p:nvPr/>
          </p:nvPicPr>
          <p:blipFill>
            <a:blip r:embed="rId7"/>
            <a:srcRect l="14635" t="0" r="14635" b="0"/>
            <a:stretch>
              <a:fillRect/>
            </a:stretch>
          </p:blipFill>
          <p:spPr>
            <a:xfrm flipH="false" flipV="false">
              <a:off x="0" y="0"/>
              <a:ext cx="6218438" cy="5355045"/>
            </a:xfrm>
            <a:prstGeom prst="rect">
              <a:avLst/>
            </a:prstGeom>
          </p:spPr>
        </p:pic>
      </p:grpSp>
      <p:sp>
        <p:nvSpPr>
          <p:cNvPr name="Freeform 15" id="15"/>
          <p:cNvSpPr/>
          <p:nvPr/>
        </p:nvSpPr>
        <p:spPr>
          <a:xfrm flipH="false" flipV="false" rot="0">
            <a:off x="943140" y="173468"/>
            <a:ext cx="1142618" cy="655207"/>
          </a:xfrm>
          <a:custGeom>
            <a:avLst/>
            <a:gdLst/>
            <a:ahLst/>
            <a:cxnLst/>
            <a:rect r="r" b="b" t="t" l="l"/>
            <a:pathLst>
              <a:path h="655207" w="1142618">
                <a:moveTo>
                  <a:pt x="0" y="0"/>
                </a:moveTo>
                <a:lnTo>
                  <a:pt x="1142617" y="0"/>
                </a:lnTo>
                <a:lnTo>
                  <a:pt x="1142617" y="655207"/>
                </a:lnTo>
                <a:lnTo>
                  <a:pt x="0" y="655207"/>
                </a:lnTo>
                <a:lnTo>
                  <a:pt x="0" y="0"/>
                </a:lnTo>
                <a:close/>
              </a:path>
            </a:pathLst>
          </a:custGeom>
          <a:blipFill>
            <a:blip r:embed="rId8"/>
            <a:stretch>
              <a:fillRect l="0" t="0" r="0" b="0"/>
            </a:stretch>
          </a:blipFill>
        </p:spPr>
      </p:sp>
      <p:sp>
        <p:nvSpPr>
          <p:cNvPr name="TextBox 16" id="16"/>
          <p:cNvSpPr txBox="true"/>
          <p:nvPr/>
        </p:nvSpPr>
        <p:spPr>
          <a:xfrm rot="0">
            <a:off x="6390401" y="9654179"/>
            <a:ext cx="3651945" cy="323215"/>
          </a:xfrm>
          <a:prstGeom prst="rect">
            <a:avLst/>
          </a:prstGeom>
        </p:spPr>
        <p:txBody>
          <a:bodyPr anchor="t" rtlCol="false" tIns="0" lIns="0" bIns="0" rIns="0">
            <a:spAutoFit/>
          </a:bodyPr>
          <a:lstStyle/>
          <a:p>
            <a:pPr algn="ctr">
              <a:lnSpc>
                <a:spcPts val="2659"/>
              </a:lnSpc>
              <a:spcBef>
                <a:spcPct val="0"/>
              </a:spcBef>
            </a:pPr>
            <a:r>
              <a:rPr lang="en-US" b="true" sz="1899">
                <a:solidFill>
                  <a:srgbClr val="FE0302"/>
                </a:solidFill>
                <a:latin typeface="Canva Sans Bold"/>
                <a:ea typeface="Canva Sans Bold"/>
                <a:cs typeface="Canva Sans Bold"/>
                <a:sym typeface="Canva Sans Bold"/>
              </a:rPr>
              <a:t>https://www.pojfurniture.com/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DAGRBeer4DE</dc:identifier>
  <dcterms:modified xsi:type="dcterms:W3CDTF">2011-08-01T06:04:30Z</dcterms:modified>
  <cp:revision>1</cp:revision>
  <dc:title>Buy Furniture Online</dc:title>
</cp:coreProperties>
</file>