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The Seasons Bold" charset="1" panose="00000000000000000000"/>
      <p:regular r:id="rId10"/>
    </p:embeddedFont>
    <p:embeddedFont>
      <p:font typeface="Canva Sans Bold" charset="1" panose="020B0803030501040103"/>
      <p:regular r:id="rId11"/>
    </p:embeddedFont>
    <p:embeddedFont>
      <p:font typeface="Poppins" charset="1" panose="00000500000000000000"/>
      <p:regular r:id="rId12"/>
    </p:embeddedFont>
    <p:embeddedFont>
      <p:font typeface="Poppins Bold" charset="1" panose="0000080000000000000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.jpeg" Type="http://schemas.openxmlformats.org/officeDocument/2006/relationships/image"/><Relationship Id="rId4" Target="../media/image4.jpeg" Type="http://schemas.openxmlformats.org/officeDocument/2006/relationships/image"/><Relationship Id="rId5" Target="../media/image5.jpeg" Type="http://schemas.openxmlformats.org/officeDocument/2006/relationships/image"/><Relationship Id="rId6" Target="../media/image6.jpeg" Type="http://schemas.openxmlformats.org/officeDocument/2006/relationships/image"/><Relationship Id="rId7" Target="https://alokaresortmanali.com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Relationship Id="rId3" Target="../media/image1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Relationship Id="rId3" Target="../media/image1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7406964" y="-594036"/>
            <a:ext cx="3474072" cy="18288000"/>
            <a:chOff x="0" y="0"/>
            <a:chExt cx="914982" cy="481659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14982" cy="4816592"/>
            </a:xfrm>
            <a:custGeom>
              <a:avLst/>
              <a:gdLst/>
              <a:ahLst/>
              <a:cxnLst/>
              <a:rect r="r" b="b" t="t" l="l"/>
              <a:pathLst>
                <a:path h="4816592" w="914982">
                  <a:moveTo>
                    <a:pt x="0" y="0"/>
                  </a:moveTo>
                  <a:lnTo>
                    <a:pt x="914982" y="0"/>
                  </a:lnTo>
                  <a:lnTo>
                    <a:pt x="914982" y="4816592"/>
                  </a:lnTo>
                  <a:lnTo>
                    <a:pt x="0" y="4816592"/>
                  </a:lnTo>
                  <a:close/>
                </a:path>
              </a:pathLst>
            </a:custGeom>
            <a:solidFill>
              <a:srgbClr val="DBC09D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914982" cy="487374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238352" y="0"/>
            <a:ext cx="3575310" cy="809365"/>
          </a:xfrm>
          <a:custGeom>
            <a:avLst/>
            <a:gdLst/>
            <a:ahLst/>
            <a:cxnLst/>
            <a:rect r="r" b="b" t="t" l="l"/>
            <a:pathLst>
              <a:path h="809365" w="3575310">
                <a:moveTo>
                  <a:pt x="0" y="0"/>
                </a:moveTo>
                <a:lnTo>
                  <a:pt x="3575310" y="0"/>
                </a:lnTo>
                <a:lnTo>
                  <a:pt x="3575310" y="809365"/>
                </a:lnTo>
                <a:lnTo>
                  <a:pt x="0" y="80936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444" r="0" b="-1444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0" y="0"/>
            <a:ext cx="18288000" cy="9722920"/>
            <a:chOff x="0" y="0"/>
            <a:chExt cx="25650126" cy="13637037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1479315" y="1085032"/>
              <a:ext cx="22691497" cy="8070659"/>
            </a:xfrm>
            <a:custGeom>
              <a:avLst/>
              <a:gdLst/>
              <a:ahLst/>
              <a:cxnLst/>
              <a:rect r="r" b="b" t="t" l="l"/>
              <a:pathLst>
                <a:path h="8070659" w="22691497">
                  <a:moveTo>
                    <a:pt x="0" y="0"/>
                  </a:moveTo>
                  <a:lnTo>
                    <a:pt x="22691496" y="0"/>
                  </a:lnTo>
                  <a:lnTo>
                    <a:pt x="22691496" y="8070659"/>
                  </a:lnTo>
                  <a:lnTo>
                    <a:pt x="0" y="8070659"/>
                  </a:lnTo>
                  <a:close/>
                </a:path>
              </a:pathLst>
            </a:custGeom>
            <a:blipFill>
              <a:blip r:embed="rId3"/>
              <a:stretch>
                <a:fillRect l="0" t="-43549" r="0" b="-43549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5058731" y="8663305"/>
            <a:ext cx="7911060" cy="594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b="true">
                <a:solidFill>
                  <a:srgbClr val="925B3C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Luxury Resorts in Kullu Manali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016411" y="6811044"/>
            <a:ext cx="11350823" cy="15665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 b="true">
                <a:solidFill>
                  <a:srgbClr val="925B3C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Aloka Resort Manali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9723177" cy="10287000"/>
            <a:chOff x="0" y="0"/>
            <a:chExt cx="5194582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194582" cy="2709333"/>
            </a:xfrm>
            <a:custGeom>
              <a:avLst/>
              <a:gdLst/>
              <a:ahLst/>
              <a:cxnLst/>
              <a:rect r="r" b="b" t="t" l="l"/>
              <a:pathLst>
                <a:path h="2709333" w="5194582">
                  <a:moveTo>
                    <a:pt x="0" y="0"/>
                  </a:moveTo>
                  <a:lnTo>
                    <a:pt x="5194582" y="0"/>
                  </a:lnTo>
                  <a:lnTo>
                    <a:pt x="519458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DBC09D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5194582" cy="276648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2907036" y="1028700"/>
            <a:ext cx="2357101" cy="549008"/>
          </a:xfrm>
          <a:custGeom>
            <a:avLst/>
            <a:gdLst/>
            <a:ahLst/>
            <a:cxnLst/>
            <a:rect r="r" b="b" t="t" l="l"/>
            <a:pathLst>
              <a:path h="549008" w="2357101">
                <a:moveTo>
                  <a:pt x="0" y="0"/>
                </a:moveTo>
                <a:lnTo>
                  <a:pt x="2357100" y="0"/>
                </a:lnTo>
                <a:lnTo>
                  <a:pt x="2357100" y="549008"/>
                </a:lnTo>
                <a:lnTo>
                  <a:pt x="0" y="54900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6" id="6"/>
          <p:cNvGrpSpPr>
            <a:grpSpLocks noChangeAspect="true"/>
          </p:cNvGrpSpPr>
          <p:nvPr/>
        </p:nvGrpSpPr>
        <p:grpSpPr>
          <a:xfrm rot="0">
            <a:off x="0" y="0"/>
            <a:ext cx="9242339" cy="10282046"/>
            <a:chOff x="0" y="0"/>
            <a:chExt cx="7857490" cy="874141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17780" y="17780"/>
              <a:ext cx="7820660" cy="8705850"/>
            </a:xfrm>
            <a:custGeom>
              <a:avLst/>
              <a:gdLst/>
              <a:ahLst/>
              <a:cxnLst/>
              <a:rect r="r" b="b" t="t" l="l"/>
              <a:pathLst>
                <a:path h="8705850" w="7820660">
                  <a:moveTo>
                    <a:pt x="0" y="0"/>
                  </a:moveTo>
                  <a:lnTo>
                    <a:pt x="7820660" y="0"/>
                  </a:lnTo>
                  <a:lnTo>
                    <a:pt x="7820660" y="8705850"/>
                  </a:lnTo>
                  <a:lnTo>
                    <a:pt x="0" y="8705850"/>
                  </a:lnTo>
                  <a:close/>
                </a:path>
              </a:pathLst>
            </a:custGeom>
            <a:solidFill>
              <a:srgbClr val="EDEDE6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394970" y="405130"/>
              <a:ext cx="3352800" cy="3738880"/>
            </a:xfrm>
            <a:custGeom>
              <a:avLst/>
              <a:gdLst/>
              <a:ahLst/>
              <a:cxnLst/>
              <a:rect r="r" b="b" t="t" l="l"/>
              <a:pathLst>
                <a:path h="3738880" w="3352800">
                  <a:moveTo>
                    <a:pt x="0" y="0"/>
                  </a:moveTo>
                  <a:lnTo>
                    <a:pt x="3352800" y="0"/>
                  </a:lnTo>
                  <a:lnTo>
                    <a:pt x="3352800" y="3738880"/>
                  </a:lnTo>
                  <a:lnTo>
                    <a:pt x="0" y="3738880"/>
                  </a:lnTo>
                  <a:close/>
                </a:path>
              </a:pathLst>
            </a:custGeom>
            <a:blipFill>
              <a:blip r:embed="rId3"/>
              <a:stretch>
                <a:fillRect l="-49244" t="0" r="-49244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4109720" y="405130"/>
              <a:ext cx="3352800" cy="3738880"/>
            </a:xfrm>
            <a:custGeom>
              <a:avLst/>
              <a:gdLst/>
              <a:ahLst/>
              <a:cxnLst/>
              <a:rect r="r" b="b" t="t" l="l"/>
              <a:pathLst>
                <a:path h="3738880" w="3352800">
                  <a:moveTo>
                    <a:pt x="0" y="0"/>
                  </a:moveTo>
                  <a:lnTo>
                    <a:pt x="3352800" y="0"/>
                  </a:lnTo>
                  <a:lnTo>
                    <a:pt x="3352800" y="3738880"/>
                  </a:lnTo>
                  <a:lnTo>
                    <a:pt x="0" y="3738880"/>
                  </a:lnTo>
                  <a:close/>
                </a:path>
              </a:pathLst>
            </a:custGeom>
            <a:blipFill>
              <a:blip r:embed="rId4"/>
              <a:stretch>
                <a:fillRect l="-33560" t="0" r="-33560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394970" y="4598670"/>
              <a:ext cx="3352800" cy="3738880"/>
            </a:xfrm>
            <a:custGeom>
              <a:avLst/>
              <a:gdLst/>
              <a:ahLst/>
              <a:cxnLst/>
              <a:rect r="r" b="b" t="t" l="l"/>
              <a:pathLst>
                <a:path h="3738880" w="3352800">
                  <a:moveTo>
                    <a:pt x="0" y="0"/>
                  </a:moveTo>
                  <a:lnTo>
                    <a:pt x="3352800" y="0"/>
                  </a:lnTo>
                  <a:lnTo>
                    <a:pt x="3352800" y="3738880"/>
                  </a:lnTo>
                  <a:lnTo>
                    <a:pt x="0" y="3738880"/>
                  </a:lnTo>
                  <a:close/>
                </a:path>
              </a:pathLst>
            </a:custGeom>
            <a:blipFill>
              <a:blip r:embed="rId5"/>
              <a:stretch>
                <a:fillRect l="0" t="-3843" r="0" b="-3843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4109720" y="4598670"/>
              <a:ext cx="3352800" cy="3738880"/>
            </a:xfrm>
            <a:custGeom>
              <a:avLst/>
              <a:gdLst/>
              <a:ahLst/>
              <a:cxnLst/>
              <a:rect r="r" b="b" t="t" l="l"/>
              <a:pathLst>
                <a:path h="3738880" w="3352800">
                  <a:moveTo>
                    <a:pt x="0" y="0"/>
                  </a:moveTo>
                  <a:lnTo>
                    <a:pt x="3352800" y="0"/>
                  </a:lnTo>
                  <a:lnTo>
                    <a:pt x="3352800" y="3738880"/>
                  </a:lnTo>
                  <a:lnTo>
                    <a:pt x="0" y="3738880"/>
                  </a:lnTo>
                  <a:close/>
                </a:path>
              </a:pathLst>
            </a:custGeom>
            <a:blipFill>
              <a:blip r:embed="rId6"/>
              <a:stretch>
                <a:fillRect l="-33788" t="0" r="-33788" b="0"/>
              </a:stretch>
            </a:blip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10160" y="11430"/>
              <a:ext cx="7847330" cy="8729980"/>
            </a:xfrm>
            <a:custGeom>
              <a:avLst/>
              <a:gdLst/>
              <a:ahLst/>
              <a:cxnLst/>
              <a:rect r="r" b="b" t="t" l="l"/>
              <a:pathLst>
                <a:path h="8729980" w="7847330">
                  <a:moveTo>
                    <a:pt x="7810500" y="31750"/>
                  </a:moveTo>
                  <a:lnTo>
                    <a:pt x="7810500" y="8694420"/>
                  </a:lnTo>
                  <a:lnTo>
                    <a:pt x="26670" y="8694420"/>
                  </a:lnTo>
                  <a:lnTo>
                    <a:pt x="0" y="8723630"/>
                  </a:lnTo>
                  <a:lnTo>
                    <a:pt x="7620" y="8729980"/>
                  </a:lnTo>
                  <a:lnTo>
                    <a:pt x="7828280" y="8729980"/>
                  </a:lnTo>
                  <a:lnTo>
                    <a:pt x="7847330" y="8712200"/>
                  </a:lnTo>
                  <a:lnTo>
                    <a:pt x="7847330" y="6350"/>
                  </a:lnTo>
                  <a:lnTo>
                    <a:pt x="7839710" y="0"/>
                  </a:lnTo>
                  <a:close/>
                </a:path>
              </a:pathLst>
            </a:custGeom>
            <a:solidFill>
              <a:srgbClr val="C4C0BF"/>
            </a:solid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7849870" cy="8735061"/>
            </a:xfrm>
            <a:custGeom>
              <a:avLst/>
              <a:gdLst/>
              <a:ahLst/>
              <a:cxnLst/>
              <a:rect r="r" b="b" t="t" l="l"/>
              <a:pathLst>
                <a:path h="8735061" w="7849870">
                  <a:moveTo>
                    <a:pt x="35560" y="8705850"/>
                  </a:moveTo>
                  <a:lnTo>
                    <a:pt x="35560" y="35560"/>
                  </a:lnTo>
                  <a:lnTo>
                    <a:pt x="7820660" y="35560"/>
                  </a:lnTo>
                  <a:lnTo>
                    <a:pt x="7820660" y="43180"/>
                  </a:lnTo>
                  <a:lnTo>
                    <a:pt x="7849870" y="11430"/>
                  </a:lnTo>
                  <a:lnTo>
                    <a:pt x="7838439" y="0"/>
                  </a:lnTo>
                  <a:lnTo>
                    <a:pt x="17780" y="0"/>
                  </a:lnTo>
                  <a:lnTo>
                    <a:pt x="0" y="17780"/>
                  </a:lnTo>
                  <a:lnTo>
                    <a:pt x="0" y="8723630"/>
                  </a:lnTo>
                  <a:lnTo>
                    <a:pt x="10160" y="8735061"/>
                  </a:lnTo>
                  <a:lnTo>
                    <a:pt x="36830" y="8705851"/>
                  </a:lnTo>
                  <a:lnTo>
                    <a:pt x="35560" y="8705851"/>
                  </a:lnTo>
                  <a:close/>
                  <a:moveTo>
                    <a:pt x="3718560" y="422910"/>
                  </a:moveTo>
                  <a:lnTo>
                    <a:pt x="3729990" y="422910"/>
                  </a:lnTo>
                  <a:lnTo>
                    <a:pt x="3729990" y="4126230"/>
                  </a:lnTo>
                  <a:lnTo>
                    <a:pt x="412750" y="4126230"/>
                  </a:lnTo>
                  <a:lnTo>
                    <a:pt x="412750" y="4121150"/>
                  </a:lnTo>
                  <a:lnTo>
                    <a:pt x="377190" y="4160520"/>
                  </a:lnTo>
                  <a:lnTo>
                    <a:pt x="377190" y="4161790"/>
                  </a:lnTo>
                  <a:lnTo>
                    <a:pt x="3765550" y="4161790"/>
                  </a:lnTo>
                  <a:lnTo>
                    <a:pt x="3765550" y="387350"/>
                  </a:lnTo>
                  <a:lnTo>
                    <a:pt x="3751580" y="387350"/>
                  </a:lnTo>
                  <a:lnTo>
                    <a:pt x="3718560" y="422910"/>
                  </a:lnTo>
                  <a:close/>
                  <a:moveTo>
                    <a:pt x="7433310" y="422910"/>
                  </a:moveTo>
                  <a:lnTo>
                    <a:pt x="7444740" y="422910"/>
                  </a:lnTo>
                  <a:lnTo>
                    <a:pt x="7444740" y="4126230"/>
                  </a:lnTo>
                  <a:lnTo>
                    <a:pt x="4127500" y="4126230"/>
                  </a:lnTo>
                  <a:lnTo>
                    <a:pt x="4127500" y="4121150"/>
                  </a:lnTo>
                  <a:lnTo>
                    <a:pt x="4091940" y="4160520"/>
                  </a:lnTo>
                  <a:lnTo>
                    <a:pt x="4091940" y="4161790"/>
                  </a:lnTo>
                  <a:lnTo>
                    <a:pt x="7480300" y="4161790"/>
                  </a:lnTo>
                  <a:lnTo>
                    <a:pt x="7480300" y="387350"/>
                  </a:lnTo>
                  <a:lnTo>
                    <a:pt x="7465060" y="387350"/>
                  </a:lnTo>
                  <a:lnTo>
                    <a:pt x="7433310" y="422910"/>
                  </a:lnTo>
                  <a:close/>
                  <a:moveTo>
                    <a:pt x="3718560" y="4616450"/>
                  </a:moveTo>
                  <a:lnTo>
                    <a:pt x="3729990" y="4616450"/>
                  </a:lnTo>
                  <a:lnTo>
                    <a:pt x="3729990" y="8319770"/>
                  </a:lnTo>
                  <a:lnTo>
                    <a:pt x="412750" y="8319770"/>
                  </a:lnTo>
                  <a:lnTo>
                    <a:pt x="412750" y="8313420"/>
                  </a:lnTo>
                  <a:lnTo>
                    <a:pt x="377190" y="8354060"/>
                  </a:lnTo>
                  <a:lnTo>
                    <a:pt x="377190" y="8355330"/>
                  </a:lnTo>
                  <a:lnTo>
                    <a:pt x="3765550" y="8355330"/>
                  </a:lnTo>
                  <a:lnTo>
                    <a:pt x="3765550" y="4579620"/>
                  </a:lnTo>
                  <a:lnTo>
                    <a:pt x="3751580" y="4579620"/>
                  </a:lnTo>
                  <a:lnTo>
                    <a:pt x="3718560" y="4616450"/>
                  </a:lnTo>
                  <a:close/>
                  <a:moveTo>
                    <a:pt x="7433310" y="4616450"/>
                  </a:moveTo>
                  <a:lnTo>
                    <a:pt x="7444740" y="4616450"/>
                  </a:lnTo>
                  <a:lnTo>
                    <a:pt x="7444740" y="8319770"/>
                  </a:lnTo>
                  <a:lnTo>
                    <a:pt x="4127500" y="8319770"/>
                  </a:lnTo>
                  <a:lnTo>
                    <a:pt x="4127500" y="8313420"/>
                  </a:lnTo>
                  <a:lnTo>
                    <a:pt x="4091940" y="8354060"/>
                  </a:lnTo>
                  <a:lnTo>
                    <a:pt x="4091940" y="8355330"/>
                  </a:lnTo>
                  <a:lnTo>
                    <a:pt x="7480300" y="8355330"/>
                  </a:lnTo>
                  <a:lnTo>
                    <a:pt x="7480300" y="4579620"/>
                  </a:lnTo>
                  <a:lnTo>
                    <a:pt x="7465060" y="4579620"/>
                  </a:lnTo>
                  <a:lnTo>
                    <a:pt x="7433310" y="461645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377190" y="387350"/>
              <a:ext cx="7087870" cy="7966711"/>
            </a:xfrm>
            <a:custGeom>
              <a:avLst/>
              <a:gdLst/>
              <a:ahLst/>
              <a:cxnLst/>
              <a:rect r="r" b="b" t="t" l="l"/>
              <a:pathLst>
                <a:path h="7966711" w="7087870">
                  <a:moveTo>
                    <a:pt x="35560" y="35560"/>
                  </a:moveTo>
                  <a:lnTo>
                    <a:pt x="3341370" y="35560"/>
                  </a:lnTo>
                  <a:lnTo>
                    <a:pt x="3374390" y="0"/>
                  </a:lnTo>
                  <a:lnTo>
                    <a:pt x="0" y="0"/>
                  </a:lnTo>
                  <a:lnTo>
                    <a:pt x="0" y="3773170"/>
                  </a:lnTo>
                  <a:lnTo>
                    <a:pt x="35560" y="3733800"/>
                  </a:lnTo>
                  <a:lnTo>
                    <a:pt x="35560" y="35560"/>
                  </a:lnTo>
                  <a:close/>
                  <a:moveTo>
                    <a:pt x="3750310" y="35560"/>
                  </a:moveTo>
                  <a:lnTo>
                    <a:pt x="7056120" y="35560"/>
                  </a:lnTo>
                  <a:lnTo>
                    <a:pt x="7087870" y="0"/>
                  </a:lnTo>
                  <a:lnTo>
                    <a:pt x="3714750" y="0"/>
                  </a:lnTo>
                  <a:lnTo>
                    <a:pt x="3714750" y="3773170"/>
                  </a:lnTo>
                  <a:lnTo>
                    <a:pt x="3750310" y="3733800"/>
                  </a:lnTo>
                  <a:lnTo>
                    <a:pt x="3750310" y="35560"/>
                  </a:lnTo>
                  <a:close/>
                  <a:moveTo>
                    <a:pt x="35560" y="4229100"/>
                  </a:moveTo>
                  <a:lnTo>
                    <a:pt x="3341370" y="4229100"/>
                  </a:lnTo>
                  <a:lnTo>
                    <a:pt x="3374390" y="4192270"/>
                  </a:lnTo>
                  <a:lnTo>
                    <a:pt x="0" y="4192270"/>
                  </a:lnTo>
                  <a:lnTo>
                    <a:pt x="0" y="7966711"/>
                  </a:lnTo>
                  <a:lnTo>
                    <a:pt x="35560" y="7926070"/>
                  </a:lnTo>
                  <a:lnTo>
                    <a:pt x="35560" y="4229100"/>
                  </a:lnTo>
                  <a:close/>
                  <a:moveTo>
                    <a:pt x="3750310" y="4229100"/>
                  </a:moveTo>
                  <a:lnTo>
                    <a:pt x="7056120" y="4229100"/>
                  </a:lnTo>
                  <a:lnTo>
                    <a:pt x="7087870" y="4192270"/>
                  </a:lnTo>
                  <a:lnTo>
                    <a:pt x="3714750" y="4192270"/>
                  </a:lnTo>
                  <a:lnTo>
                    <a:pt x="3714750" y="7966711"/>
                  </a:lnTo>
                  <a:lnTo>
                    <a:pt x="3750310" y="7926070"/>
                  </a:lnTo>
                  <a:lnTo>
                    <a:pt x="3750310" y="4229100"/>
                  </a:lnTo>
                  <a:close/>
                </a:path>
              </a:pathLst>
            </a:custGeom>
            <a:solidFill>
              <a:srgbClr val="8B94AA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9519879" y="2182163"/>
            <a:ext cx="8142278" cy="61988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 u="sng">
                <a:solidFill>
                  <a:srgbClr val="953108"/>
                </a:solidFill>
                <a:latin typeface="Poppins"/>
                <a:ea typeface="Poppins"/>
                <a:cs typeface="Poppins"/>
                <a:sym typeface="Poppins"/>
                <a:hlinkClick r:id="rId7" tooltip="https://alokaresortmanali.com"/>
              </a:rPr>
              <a:t>Luxury resorts in Kullu Manali</a:t>
            </a:r>
            <a:r>
              <a:rPr lang="en-US" sz="2700">
                <a:solidFill>
                  <a:srgbClr val="953108"/>
                </a:solidFill>
                <a:latin typeface="Poppins"/>
                <a:ea typeface="Poppins"/>
                <a:cs typeface="Poppins"/>
                <a:sym typeface="Poppins"/>
              </a:rPr>
              <a:t>, such as Aloka Resort Manali, offer an unmatched blend of comfort, serenity, and scenic beauty. Nestled in the heart of the Himalayas, these resorts provide panoramic views of snow-capped mountains and lush valleys. Guests can indulge in modern amenities, luxurious accommodations, and gourmet dining, all while being surrounded by nature. Ideal for a peaceful retreat or a romantic getaway, resorts like Aloka combine luxury with nature, ensuring a rejuvenating experience in the picturesque region of Kullu Manali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97821" y="2976248"/>
            <a:ext cx="7254857" cy="1384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20"/>
              </a:lnSpc>
            </a:pPr>
            <a:r>
              <a:rPr lang="en-US" sz="9000" b="true">
                <a:solidFill>
                  <a:srgbClr val="953108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Address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0" y="-220438"/>
            <a:ext cx="8974741" cy="12498013"/>
            <a:chOff x="0" y="0"/>
            <a:chExt cx="2363718" cy="32916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363718" cy="3291658"/>
            </a:xfrm>
            <a:custGeom>
              <a:avLst/>
              <a:gdLst/>
              <a:ahLst/>
              <a:cxnLst/>
              <a:rect r="r" b="b" t="t" l="l"/>
              <a:pathLst>
                <a:path h="3291658" w="2363718">
                  <a:moveTo>
                    <a:pt x="0" y="0"/>
                  </a:moveTo>
                  <a:lnTo>
                    <a:pt x="2363718" y="0"/>
                  </a:lnTo>
                  <a:lnTo>
                    <a:pt x="2363718" y="3291658"/>
                  </a:lnTo>
                  <a:lnTo>
                    <a:pt x="0" y="3291658"/>
                  </a:lnTo>
                  <a:close/>
                </a:path>
              </a:pathLst>
            </a:custGeom>
            <a:solidFill>
              <a:srgbClr val="DBC09D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57150"/>
              <a:ext cx="2363718" cy="33488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7903379" y="1620496"/>
            <a:ext cx="9355921" cy="7637804"/>
            <a:chOff x="0" y="0"/>
            <a:chExt cx="1449477" cy="118329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449477" cy="1183296"/>
            </a:xfrm>
            <a:custGeom>
              <a:avLst/>
              <a:gdLst/>
              <a:ahLst/>
              <a:cxnLst/>
              <a:rect r="r" b="b" t="t" l="l"/>
              <a:pathLst>
                <a:path h="1183296" w="1449477">
                  <a:moveTo>
                    <a:pt x="0" y="0"/>
                  </a:moveTo>
                  <a:lnTo>
                    <a:pt x="1449477" y="0"/>
                  </a:lnTo>
                  <a:lnTo>
                    <a:pt x="1449477" y="1183296"/>
                  </a:lnTo>
                  <a:lnTo>
                    <a:pt x="0" y="1183296"/>
                  </a:lnTo>
                  <a:close/>
                </a:path>
              </a:pathLst>
            </a:custGeom>
            <a:blipFill>
              <a:blip r:embed="rId2"/>
              <a:stretch>
                <a:fillRect l="-11338" t="0" r="-11338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266065" y="313788"/>
            <a:ext cx="3474910" cy="809365"/>
          </a:xfrm>
          <a:custGeom>
            <a:avLst/>
            <a:gdLst/>
            <a:ahLst/>
            <a:cxnLst/>
            <a:rect r="r" b="b" t="t" l="l"/>
            <a:pathLst>
              <a:path h="809365" w="3474910">
                <a:moveTo>
                  <a:pt x="0" y="0"/>
                </a:moveTo>
                <a:lnTo>
                  <a:pt x="3474910" y="0"/>
                </a:lnTo>
                <a:lnTo>
                  <a:pt x="3474910" y="809364"/>
                </a:lnTo>
                <a:lnTo>
                  <a:pt x="0" y="80936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028700" y="4021969"/>
            <a:ext cx="5920706" cy="3946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99"/>
              </a:lnSpc>
            </a:pPr>
            <a:r>
              <a:rPr lang="en-US" sz="2499" b="true">
                <a:solidFill>
                  <a:srgbClr val="925B3C"/>
                </a:solidFill>
                <a:latin typeface="Poppins Bold"/>
                <a:ea typeface="Poppins Bold"/>
                <a:cs typeface="Poppins Bold"/>
                <a:sym typeface="Poppins Bold"/>
              </a:rPr>
              <a:t>Chadyari, Tehsil Manali, Distt Kullu H.P, 175131, INDIA</a:t>
            </a:r>
          </a:p>
          <a:p>
            <a:pPr algn="just">
              <a:lnSpc>
                <a:spcPts val="3499"/>
              </a:lnSpc>
            </a:pPr>
            <a:r>
              <a:rPr lang="en-US" sz="2499" b="true">
                <a:solidFill>
                  <a:srgbClr val="925B3C"/>
                </a:solidFill>
                <a:latin typeface="Poppins Bold"/>
                <a:ea typeface="Poppins Bold"/>
                <a:cs typeface="Poppins Bold"/>
                <a:sym typeface="Poppins Bold"/>
              </a:rPr>
              <a:t>Phone: +91 78386-09537, +91 98160-76122</a:t>
            </a:r>
          </a:p>
          <a:p>
            <a:pPr algn="just">
              <a:lnSpc>
                <a:spcPts val="3499"/>
              </a:lnSpc>
            </a:pPr>
            <a:r>
              <a:rPr lang="en-US" sz="2499" b="true">
                <a:solidFill>
                  <a:srgbClr val="925B3C"/>
                </a:solidFill>
                <a:latin typeface="Poppins Bold"/>
                <a:ea typeface="Poppins Bold"/>
                <a:cs typeface="Poppins Bold"/>
                <a:sym typeface="Poppins Bold"/>
              </a:rPr>
              <a:t>Email: alokaresortmanali@gmail.com</a:t>
            </a:r>
          </a:p>
          <a:p>
            <a:pPr algn="l">
              <a:lnSpc>
                <a:spcPts val="3499"/>
              </a:lnSpc>
            </a:pPr>
            <a:r>
              <a:rPr lang="en-US" sz="2499" b="true">
                <a:solidFill>
                  <a:srgbClr val="925B3C"/>
                </a:solidFill>
                <a:latin typeface="Poppins Bold"/>
                <a:ea typeface="Poppins Bold"/>
                <a:cs typeface="Poppins Bold"/>
                <a:sym typeface="Poppins Bold"/>
              </a:rPr>
              <a:t>Website  - https://alokaresortmanali.com/</a:t>
            </a:r>
          </a:p>
          <a:p>
            <a:pPr algn="just">
              <a:lnSpc>
                <a:spcPts val="3499"/>
              </a:lnSpc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780622" y="2880998"/>
            <a:ext cx="5920706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953108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666066" y="-489926"/>
            <a:ext cx="7427113" cy="13250192"/>
            <a:chOff x="0" y="0"/>
            <a:chExt cx="1956112" cy="348976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956112" cy="3489763"/>
            </a:xfrm>
            <a:custGeom>
              <a:avLst/>
              <a:gdLst/>
              <a:ahLst/>
              <a:cxnLst/>
              <a:rect r="r" b="b" t="t" l="l"/>
              <a:pathLst>
                <a:path h="3489763" w="1956112">
                  <a:moveTo>
                    <a:pt x="0" y="0"/>
                  </a:moveTo>
                  <a:lnTo>
                    <a:pt x="1956112" y="0"/>
                  </a:lnTo>
                  <a:lnTo>
                    <a:pt x="1956112" y="3489763"/>
                  </a:lnTo>
                  <a:lnTo>
                    <a:pt x="0" y="3489763"/>
                  </a:lnTo>
                  <a:close/>
                </a:path>
              </a:pathLst>
            </a:custGeom>
            <a:solidFill>
              <a:srgbClr val="DBC09D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1956112" cy="354691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256180" y="2069632"/>
            <a:ext cx="7686365" cy="7043953"/>
            <a:chOff x="0" y="0"/>
            <a:chExt cx="949349" cy="87000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949349" cy="870004"/>
            </a:xfrm>
            <a:custGeom>
              <a:avLst/>
              <a:gdLst/>
              <a:ahLst/>
              <a:cxnLst/>
              <a:rect r="r" b="b" t="t" l="l"/>
              <a:pathLst>
                <a:path h="870004" w="949349">
                  <a:moveTo>
                    <a:pt x="0" y="0"/>
                  </a:moveTo>
                  <a:lnTo>
                    <a:pt x="949349" y="0"/>
                  </a:lnTo>
                  <a:lnTo>
                    <a:pt x="949349" y="870004"/>
                  </a:lnTo>
                  <a:lnTo>
                    <a:pt x="0" y="870004"/>
                  </a:lnTo>
                  <a:close/>
                </a:path>
              </a:pathLst>
            </a:custGeom>
            <a:blipFill>
              <a:blip r:embed="rId2"/>
              <a:stretch>
                <a:fillRect l="-18856" t="0" r="-18856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5400000">
            <a:off x="11156655" y="7376648"/>
            <a:ext cx="532129" cy="2941746"/>
            <a:chOff x="0" y="0"/>
            <a:chExt cx="140149" cy="774781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40149" cy="774781"/>
            </a:xfrm>
            <a:custGeom>
              <a:avLst/>
              <a:gdLst/>
              <a:ahLst/>
              <a:cxnLst/>
              <a:rect r="r" b="b" t="t" l="l"/>
              <a:pathLst>
                <a:path h="774781" w="140149">
                  <a:moveTo>
                    <a:pt x="0" y="0"/>
                  </a:moveTo>
                  <a:lnTo>
                    <a:pt x="140149" y="0"/>
                  </a:lnTo>
                  <a:lnTo>
                    <a:pt x="140149" y="774781"/>
                  </a:lnTo>
                  <a:lnTo>
                    <a:pt x="0" y="774781"/>
                  </a:lnTo>
                  <a:close/>
                </a:path>
              </a:pathLst>
            </a:custGeom>
            <a:solidFill>
              <a:srgbClr val="DBC09D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57150"/>
              <a:ext cx="140149" cy="831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310035" y="219335"/>
            <a:ext cx="3474910" cy="809365"/>
          </a:xfrm>
          <a:custGeom>
            <a:avLst/>
            <a:gdLst/>
            <a:ahLst/>
            <a:cxnLst/>
            <a:rect r="r" b="b" t="t" l="l"/>
            <a:pathLst>
              <a:path h="809365" w="3474910">
                <a:moveTo>
                  <a:pt x="0" y="0"/>
                </a:moveTo>
                <a:lnTo>
                  <a:pt x="3474910" y="0"/>
                </a:lnTo>
                <a:lnTo>
                  <a:pt x="3474910" y="809365"/>
                </a:lnTo>
                <a:lnTo>
                  <a:pt x="0" y="8093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9682821" y="2435556"/>
            <a:ext cx="7576479" cy="44827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607"/>
              </a:lnSpc>
            </a:pPr>
            <a:r>
              <a:rPr lang="en-US" sz="15377" b="true">
                <a:solidFill>
                  <a:srgbClr val="925B3C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Thank You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951847" y="6794490"/>
            <a:ext cx="7312580" cy="8574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08"/>
              </a:lnSpc>
            </a:pPr>
            <a:r>
              <a:rPr lang="en-US" b="true" sz="1946" spc="506">
                <a:solidFill>
                  <a:srgbClr val="925B3C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VISIT - HTTPS://ALOKARESORTMANALI.COM/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DAGLpY4oWhw</dc:identifier>
  <dcterms:modified xsi:type="dcterms:W3CDTF">2011-08-01T06:04:30Z</dcterms:modified>
  <cp:revision>1</cp:revision>
  <dc:title>Luxury Resorts in Kullu Manali</dc:title>
</cp:coreProperties>
</file>