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DM Serif Display" charset="1" panose="00000000000000000000"/>
      <p:regular r:id="rId10"/>
    </p:embeddedFont>
    <p:embeddedFont>
      <p:font typeface="Arapey" charset="1" panose="02000000000000000000"/>
      <p:regular r:id="rId11"/>
    </p:embeddedFont>
    <p:embeddedFont>
      <p:font typeface="Alice" charset="1" panose="00000500000000000000"/>
      <p:regular r:id="rId12"/>
    </p:embeddedFont>
    <p:embeddedFont>
      <p:font typeface="Playfair Display" charset="1" panose="000000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png" Type="http://schemas.openxmlformats.org/officeDocument/2006/relationships/image"/><Relationship Id="rId4" Target="https://siddhimatrimonials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jpeg" Type="http://schemas.openxmlformats.org/officeDocument/2006/relationships/image"/><Relationship Id="rId4" Target="../media/image3.jpeg" Type="http://schemas.openxmlformats.org/officeDocument/2006/relationships/image"/><Relationship Id="rId5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1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166143" cy="10287000"/>
            <a:chOff x="0" y="0"/>
            <a:chExt cx="1705355" cy="191389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05355" cy="1913890"/>
            </a:xfrm>
            <a:custGeom>
              <a:avLst/>
              <a:gdLst/>
              <a:ahLst/>
              <a:cxnLst/>
              <a:rect r="r" b="b" t="t" l="l"/>
              <a:pathLst>
                <a:path h="1913890" w="1705355">
                  <a:moveTo>
                    <a:pt x="0" y="0"/>
                  </a:moveTo>
                  <a:lnTo>
                    <a:pt x="1705355" y="0"/>
                  </a:lnTo>
                  <a:lnTo>
                    <a:pt x="1705355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A22C2C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9834851" y="1474656"/>
            <a:ext cx="7676822" cy="7337689"/>
            <a:chOff x="0" y="0"/>
            <a:chExt cx="1189341" cy="1136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189341" cy="1136800"/>
            </a:xfrm>
            <a:custGeom>
              <a:avLst/>
              <a:gdLst/>
              <a:ahLst/>
              <a:cxnLst/>
              <a:rect r="r" b="b" t="t" l="l"/>
              <a:pathLst>
                <a:path h="1136800" w="1189341">
                  <a:moveTo>
                    <a:pt x="0" y="0"/>
                  </a:moveTo>
                  <a:lnTo>
                    <a:pt x="1189341" y="0"/>
                  </a:lnTo>
                  <a:lnTo>
                    <a:pt x="1189341" y="1136800"/>
                  </a:lnTo>
                  <a:lnTo>
                    <a:pt x="0" y="1136800"/>
                  </a:lnTo>
                  <a:close/>
                </a:path>
              </a:pathLst>
            </a:custGeom>
            <a:blipFill>
              <a:blip r:embed="rId2">
                <a:alphaModFix amt="79000"/>
              </a:blip>
              <a:stretch>
                <a:fillRect l="-5571" t="0" r="-5571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3035246" y="301222"/>
            <a:ext cx="1547825" cy="1454956"/>
          </a:xfrm>
          <a:custGeom>
            <a:avLst/>
            <a:gdLst/>
            <a:ahLst/>
            <a:cxnLst/>
            <a:rect r="r" b="b" t="t" l="l"/>
            <a:pathLst>
              <a:path h="1454956" w="1547825">
                <a:moveTo>
                  <a:pt x="0" y="0"/>
                </a:moveTo>
                <a:lnTo>
                  <a:pt x="1547825" y="0"/>
                </a:lnTo>
                <a:lnTo>
                  <a:pt x="1547825" y="1454956"/>
                </a:lnTo>
                <a:lnTo>
                  <a:pt x="0" y="14549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829548" y="3423249"/>
            <a:ext cx="6779893" cy="32518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8400" spc="310">
                <a:solidFill>
                  <a:srgbClr val="F9F5F0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Siddhi Matrimonials</a:t>
            </a:r>
          </a:p>
          <a:p>
            <a:pPr algn="l">
              <a:lnSpc>
                <a:spcPts val="8400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829548" y="7059957"/>
            <a:ext cx="8115300" cy="1332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>
                <a:solidFill>
                  <a:srgbClr val="F9F5F0"/>
                </a:solidFill>
                <a:latin typeface="Arapey"/>
                <a:ea typeface="Arapey"/>
                <a:cs typeface="Arapey"/>
                <a:sym typeface="Arapey"/>
              </a:rPr>
              <a:t>Matrimonial Services in Delhi</a:t>
            </a:r>
          </a:p>
          <a:p>
            <a:pPr algn="l">
              <a:lnSpc>
                <a:spcPts val="4760"/>
              </a:lnSpc>
            </a:pPr>
            <a:r>
              <a:rPr lang="en-US" sz="3400">
                <a:solidFill>
                  <a:srgbClr val="F9F5F0"/>
                </a:solidFill>
                <a:latin typeface="Arapey"/>
                <a:ea typeface="Arapey"/>
                <a:cs typeface="Arapey"/>
                <a:sym typeface="Arapey"/>
              </a:rPr>
              <a:t>Visit - https://siddhimatrimonials.com/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1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8000"/>
            </a:blip>
            <a:stretch>
              <a:fillRect l="-17975" t="0" r="-17975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780896" y="301222"/>
            <a:ext cx="1547825" cy="1454956"/>
          </a:xfrm>
          <a:custGeom>
            <a:avLst/>
            <a:gdLst/>
            <a:ahLst/>
            <a:cxnLst/>
            <a:rect r="r" b="b" t="t" l="l"/>
            <a:pathLst>
              <a:path h="1454956" w="1547825">
                <a:moveTo>
                  <a:pt x="0" y="0"/>
                </a:moveTo>
                <a:lnTo>
                  <a:pt x="1547826" y="0"/>
                </a:lnTo>
                <a:lnTo>
                  <a:pt x="1547826" y="1454956"/>
                </a:lnTo>
                <a:lnTo>
                  <a:pt x="0" y="14549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384758" y="2139975"/>
            <a:ext cx="7365098" cy="6798359"/>
            <a:chOff x="0" y="0"/>
            <a:chExt cx="1939779" cy="179051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939779" cy="1790514"/>
            </a:xfrm>
            <a:custGeom>
              <a:avLst/>
              <a:gdLst/>
              <a:ahLst/>
              <a:cxnLst/>
              <a:rect r="r" b="b" t="t" l="l"/>
              <a:pathLst>
                <a:path h="1790514" w="1939779">
                  <a:moveTo>
                    <a:pt x="0" y="0"/>
                  </a:moveTo>
                  <a:lnTo>
                    <a:pt x="1939779" y="0"/>
                  </a:lnTo>
                  <a:lnTo>
                    <a:pt x="1939779" y="1790514"/>
                  </a:lnTo>
                  <a:lnTo>
                    <a:pt x="0" y="1790514"/>
                  </a:lnTo>
                  <a:close/>
                </a:path>
              </a:pathLst>
            </a:custGeom>
            <a:solidFill>
              <a:srgbClr val="EBE1E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1939779" cy="18381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511932" y="2366378"/>
            <a:ext cx="7237924" cy="63550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99"/>
              </a:lnSpc>
              <a:spcBef>
                <a:spcPct val="0"/>
              </a:spcBef>
            </a:pPr>
            <a:r>
              <a:rPr lang="en-US" sz="2699" spc="99" u="sng">
                <a:solidFill>
                  <a:srgbClr val="A22C2C"/>
                </a:solidFill>
                <a:latin typeface="Alice"/>
                <a:ea typeface="Alice"/>
                <a:cs typeface="Alice"/>
                <a:sym typeface="Alice"/>
                <a:hlinkClick r:id="rId4" tooltip="https://siddhimatrimonials.com"/>
              </a:rPr>
              <a:t>Matrimonial Services in Delhi</a:t>
            </a:r>
            <a:r>
              <a:rPr lang="en-US" sz="2699" spc="99">
                <a:solidFill>
                  <a:srgbClr val="A22C2C"/>
                </a:solidFill>
                <a:latin typeface="Alice"/>
                <a:ea typeface="Alice"/>
                <a:cs typeface="Alice"/>
                <a:sym typeface="Alice"/>
              </a:rPr>
              <a:t>, like those offered by Siddhi Matrimonials, provide a comprehensive platform for individuals seeking meaningful relationships. Catering to diverse communities, these services emphasize personalized matchmaking, ensuring compatibility based on values, interests, and backgrounds. With a user-friendly interface, Siddhi Matrimonials streamlines the process of finding a life partner through detailed profiles and advanced search options. Their experienced team offers guidance and support throughout the journey, prioritizing client satisfaction and privacy. Whether you’re looking for a traditional or modern match, Siddhi Matrimonials stands out as a trusted choice in Delhi’s vibrant matchmaking landscape.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1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7026817"/>
            <a:chOff x="0" y="0"/>
            <a:chExt cx="2833290" cy="108863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088638"/>
            </a:xfrm>
            <a:custGeom>
              <a:avLst/>
              <a:gdLst/>
              <a:ahLst/>
              <a:cxnLst/>
              <a:rect r="r" b="b" t="t" l="l"/>
              <a:pathLst>
                <a:path h="1088638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088638"/>
                  </a:lnTo>
                  <a:lnTo>
                    <a:pt x="0" y="1088638"/>
                  </a:lnTo>
                  <a:close/>
                </a:path>
              </a:pathLst>
            </a:custGeom>
            <a:blipFill>
              <a:blip r:embed="rId2">
                <a:alphaModFix amt="80000"/>
              </a:blip>
              <a:stretch>
                <a:fillRect l="0" t="-3235" r="0" b="-3235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599133" y="7306310"/>
            <a:ext cx="17089734" cy="2980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A22C2C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Address -1497, 2nd floor, Kotla Mubarakpur, Opp. Oncoplus Hospital, Defence Colony, Delhi – 110003 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A22C2C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Phone - +91 78386 86853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A22C2C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Website - https://siddhimatrimonials.com/</a:t>
            </a:r>
          </a:p>
          <a:p>
            <a:pPr algn="ctr">
              <a:lnSpc>
                <a:spcPts val="4759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2780896" y="301222"/>
            <a:ext cx="1547825" cy="1454956"/>
          </a:xfrm>
          <a:custGeom>
            <a:avLst/>
            <a:gdLst/>
            <a:ahLst/>
            <a:cxnLst/>
            <a:rect r="r" b="b" t="t" l="l"/>
            <a:pathLst>
              <a:path h="1454956" w="1547825">
                <a:moveTo>
                  <a:pt x="0" y="0"/>
                </a:moveTo>
                <a:lnTo>
                  <a:pt x="1547826" y="0"/>
                </a:lnTo>
                <a:lnTo>
                  <a:pt x="1547826" y="1454956"/>
                </a:lnTo>
                <a:lnTo>
                  <a:pt x="0" y="14549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5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821779" y="0"/>
            <a:ext cx="12466221" cy="10287000"/>
            <a:chOff x="0" y="0"/>
            <a:chExt cx="16621628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>
              <a:alphaModFix amt="80000"/>
            </a:blip>
            <a:srcRect l="0" t="2102" r="0" b="2102"/>
            <a:stretch>
              <a:fillRect/>
            </a:stretch>
          </p:blipFill>
          <p:spPr>
            <a:xfrm flipH="false" flipV="false">
              <a:off x="0" y="0"/>
              <a:ext cx="8247314" cy="6794500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>
              <a:alphaModFix amt="80000"/>
            </a:blip>
            <a:srcRect l="25171" t="0" r="25171" b="0"/>
            <a:stretch>
              <a:fillRect/>
            </a:stretch>
          </p:blipFill>
          <p:spPr>
            <a:xfrm flipH="false" flipV="false">
              <a:off x="8374314" y="0"/>
              <a:ext cx="8247314" cy="6794500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>
              <a:alphaModFix amt="80000"/>
            </a:blip>
            <a:srcRect l="0" t="478" r="0" b="478"/>
            <a:stretch>
              <a:fillRect/>
            </a:stretch>
          </p:blipFill>
          <p:spPr>
            <a:xfrm flipH="false" flipV="false">
              <a:off x="0" y="6921500"/>
              <a:ext cx="16621628" cy="6794500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0" y="0"/>
            <a:ext cx="5821779" cy="10287000"/>
            <a:chOff x="0" y="0"/>
            <a:chExt cx="1083138" cy="191389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83138" cy="1913890"/>
            </a:xfrm>
            <a:custGeom>
              <a:avLst/>
              <a:gdLst/>
              <a:ahLst/>
              <a:cxnLst/>
              <a:rect r="r" b="b" t="t" l="l"/>
              <a:pathLst>
                <a:path h="1913890" w="1083138">
                  <a:moveTo>
                    <a:pt x="0" y="0"/>
                  </a:moveTo>
                  <a:lnTo>
                    <a:pt x="1083138" y="0"/>
                  </a:lnTo>
                  <a:lnTo>
                    <a:pt x="1083138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A22C2C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198266" y="4371990"/>
            <a:ext cx="3840742" cy="21850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8400" spc="310">
                <a:solidFill>
                  <a:srgbClr val="EBE1E1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Thank You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2136977" y="329483"/>
            <a:ext cx="1547825" cy="1398434"/>
          </a:xfrm>
          <a:custGeom>
            <a:avLst/>
            <a:gdLst/>
            <a:ahLst/>
            <a:cxnLst/>
            <a:rect r="r" b="b" t="t" l="l"/>
            <a:pathLst>
              <a:path h="1398434" w="1547825">
                <a:moveTo>
                  <a:pt x="0" y="0"/>
                </a:moveTo>
                <a:lnTo>
                  <a:pt x="1547825" y="0"/>
                </a:lnTo>
                <a:lnTo>
                  <a:pt x="1547825" y="1398434"/>
                </a:lnTo>
                <a:lnTo>
                  <a:pt x="0" y="139843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4041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DAGT0-wXdWI</dc:identifier>
  <dcterms:modified xsi:type="dcterms:W3CDTF">2011-08-01T06:04:30Z</dcterms:modified>
  <cp:revision>1</cp:revision>
  <dc:title>Matrimonial Services in Delhi</dc:title>
</cp:coreProperties>
</file>