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Open Sans" charset="1" panose="00000000000000000000"/>
      <p:regular r:id="rId10"/>
    </p:embeddedFont>
    <p:embeddedFont>
      <p:font typeface="Canva Sans Bold" charset="1" panose="020B0803030501040103"/>
      <p:regular r:id="rId11"/>
    </p:embeddedFont>
    <p:embeddedFont>
      <p:font typeface="Magnolia Script" charset="1" panose="02000503070000020003"/>
      <p:regular r:id="rId12"/>
    </p:embeddedFont>
    <p:embeddedFont>
      <p:font typeface="Canva Sans Bold Italics" charset="1" panose="020B0803030501040103"/>
      <p:regular r:id="rId13"/>
    </p:embeddedFont>
    <p:embeddedFont>
      <p:font typeface="Arial Bold Italics" charset="1" panose="020B0802020202090204"/>
      <p:regular r:id="rId14"/>
    </p:embeddedFont>
    <p:embeddedFont>
      <p:font typeface="Open Sans Bold" charset="1" panose="0000000000000000000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sutocafe.com/coffee-cafe-franchise-in-chennai/" TargetMode="External" Type="http://schemas.openxmlformats.org/officeDocument/2006/relationships/hyperlink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jpe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sutocafe.com/coffee-cafe-franchise-in-chennai/" TargetMode="External" Type="http://schemas.openxmlformats.org/officeDocument/2006/relationships/hyperlink"/><Relationship Id="rId11" Target="../media/image4.png" Type="http://schemas.openxmlformats.org/officeDocument/2006/relationships/image"/><Relationship Id="rId12" Target="../media/image5.svg" Type="http://schemas.openxmlformats.org/officeDocument/2006/relationships/image"/><Relationship Id="rId13" Target="https://sutocafe.com/about-us/" TargetMode="External" Type="http://schemas.openxmlformats.org/officeDocument/2006/relationships/hyperlink"/><Relationship Id="rId2" Target="../media/image6.jpeg" Type="http://schemas.openxmlformats.org/officeDocument/2006/relationships/image"/><Relationship Id="rId3" Target="../media/image11.jpeg" Type="http://schemas.openxmlformats.org/officeDocument/2006/relationships/image"/><Relationship Id="rId4" Target="../media/image12.png" Type="http://schemas.openxmlformats.org/officeDocument/2006/relationships/image"/><Relationship Id="rId5" Target="../media/image7.png" Type="http://schemas.openxmlformats.org/officeDocument/2006/relationships/image"/><Relationship Id="rId6" Target="../media/image13.jpeg" Type="http://schemas.openxmlformats.org/officeDocument/2006/relationships/image"/><Relationship Id="rId7" Target="../media/image9.png" Type="http://schemas.openxmlformats.org/officeDocument/2006/relationships/image"/><Relationship Id="rId8" Target="../media/image10.svg" Type="http://schemas.openxmlformats.org/officeDocument/2006/relationships/image"/><Relationship Id="rId9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.png" Type="http://schemas.openxmlformats.org/officeDocument/2006/relationships/image"/><Relationship Id="rId11" Target="../media/image5.svg" Type="http://schemas.openxmlformats.org/officeDocument/2006/relationships/image"/><Relationship Id="rId12" Target="../media/image17.png" Type="http://schemas.openxmlformats.org/officeDocument/2006/relationships/image"/><Relationship Id="rId13" Target="../media/image18.svg" Type="http://schemas.openxmlformats.org/officeDocument/2006/relationships/image"/><Relationship Id="rId14" Target="../media/image19.png" Type="http://schemas.openxmlformats.org/officeDocument/2006/relationships/image"/><Relationship Id="rId15" Target="../media/image20.svg" Type="http://schemas.openxmlformats.org/officeDocument/2006/relationships/image"/><Relationship Id="rId16" Target="../media/image3.png" Type="http://schemas.openxmlformats.org/officeDocument/2006/relationships/image"/><Relationship Id="rId17" Target="https://sutocafe.com/about-us/" TargetMode="External" Type="http://schemas.openxmlformats.org/officeDocument/2006/relationships/hyperlink"/><Relationship Id="rId2" Target="../media/image6.jpeg" Type="http://schemas.openxmlformats.org/officeDocument/2006/relationships/image"/><Relationship Id="rId3" Target="../media/image11.jpeg" Type="http://schemas.openxmlformats.org/officeDocument/2006/relationships/image"/><Relationship Id="rId4" Target="../media/image12.png" Type="http://schemas.openxmlformats.org/officeDocument/2006/relationships/image"/><Relationship Id="rId5" Target="../media/image14.jpeg" Type="http://schemas.openxmlformats.org/officeDocument/2006/relationships/image"/><Relationship Id="rId6" Target="../media/image9.png" Type="http://schemas.openxmlformats.org/officeDocument/2006/relationships/image"/><Relationship Id="rId7" Target="../media/image10.svg" Type="http://schemas.openxmlformats.org/officeDocument/2006/relationships/image"/><Relationship Id="rId8" Target="../media/image15.png" Type="http://schemas.openxmlformats.org/officeDocument/2006/relationships/image"/><Relationship Id="rId9" Target="../media/image16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0888" r="0" b="-2088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088428" y="360107"/>
            <a:ext cx="818572" cy="59732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088428" y="549839"/>
            <a:ext cx="818572" cy="59732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2730520" y="3278121"/>
            <a:ext cx="2318451" cy="2647001"/>
          </a:xfrm>
          <a:custGeom>
            <a:avLst/>
            <a:gdLst/>
            <a:ahLst/>
            <a:cxnLst/>
            <a:rect r="r" b="b" t="t" l="l"/>
            <a:pathLst>
              <a:path h="2647001" w="2318451">
                <a:moveTo>
                  <a:pt x="0" y="0"/>
                </a:moveTo>
                <a:lnTo>
                  <a:pt x="2318451" y="0"/>
                </a:lnTo>
                <a:lnTo>
                  <a:pt x="2318451" y="2647001"/>
                </a:lnTo>
                <a:lnTo>
                  <a:pt x="0" y="264700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3293895" y="4988529"/>
            <a:ext cx="1783445" cy="2036179"/>
          </a:xfrm>
          <a:custGeom>
            <a:avLst/>
            <a:gdLst/>
            <a:ahLst/>
            <a:cxnLst/>
            <a:rect r="r" b="b" t="t" l="l"/>
            <a:pathLst>
              <a:path h="2036179" w="1783445">
                <a:moveTo>
                  <a:pt x="1783445" y="0"/>
                </a:moveTo>
                <a:lnTo>
                  <a:pt x="0" y="0"/>
                </a:lnTo>
                <a:lnTo>
                  <a:pt x="0" y="2036179"/>
                </a:lnTo>
                <a:lnTo>
                  <a:pt x="1783445" y="2036179"/>
                </a:lnTo>
                <a:lnTo>
                  <a:pt x="178344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182975" y="2002748"/>
            <a:ext cx="15922049" cy="6779906"/>
            <a:chOff x="0" y="0"/>
            <a:chExt cx="4193462" cy="1785654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193461" cy="1785654"/>
            </a:xfrm>
            <a:custGeom>
              <a:avLst/>
              <a:gdLst/>
              <a:ahLst/>
              <a:cxnLst/>
              <a:rect r="r" b="b" t="t" l="l"/>
              <a:pathLst>
                <a:path h="1785654" w="4193461">
                  <a:moveTo>
                    <a:pt x="0" y="0"/>
                  </a:moveTo>
                  <a:lnTo>
                    <a:pt x="4193461" y="0"/>
                  </a:lnTo>
                  <a:lnTo>
                    <a:pt x="4193461" y="1785654"/>
                  </a:lnTo>
                  <a:lnTo>
                    <a:pt x="0" y="1785654"/>
                  </a:lnTo>
                  <a:close/>
                </a:path>
              </a:pathLst>
            </a:custGeom>
            <a:solidFill>
              <a:srgbClr val="361810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4193462" cy="182375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6209003" y="2230416"/>
            <a:ext cx="4888822" cy="2371206"/>
          </a:xfrm>
          <a:custGeom>
            <a:avLst/>
            <a:gdLst/>
            <a:ahLst/>
            <a:cxnLst/>
            <a:rect r="r" b="b" t="t" l="l"/>
            <a:pathLst>
              <a:path h="2371206" w="4888822">
                <a:moveTo>
                  <a:pt x="0" y="0"/>
                </a:moveTo>
                <a:lnTo>
                  <a:pt x="4888821" y="0"/>
                </a:lnTo>
                <a:lnTo>
                  <a:pt x="4888821" y="2371206"/>
                </a:lnTo>
                <a:lnTo>
                  <a:pt x="0" y="237120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4302755" y="262451"/>
            <a:ext cx="2015621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1097824" y="262451"/>
            <a:ext cx="2184616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562475" y="262451"/>
            <a:ext cx="1515035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975620" y="262451"/>
            <a:ext cx="1668100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0">
            <a:off x="15173348" y="8341281"/>
            <a:ext cx="1399179" cy="1597458"/>
          </a:xfrm>
          <a:custGeom>
            <a:avLst/>
            <a:gdLst/>
            <a:ahLst/>
            <a:cxnLst/>
            <a:rect r="r" b="b" t="t" l="l"/>
            <a:pathLst>
              <a:path h="1597458" w="1399179">
                <a:moveTo>
                  <a:pt x="0" y="0"/>
                </a:moveTo>
                <a:lnTo>
                  <a:pt x="1399179" y="0"/>
                </a:lnTo>
                <a:lnTo>
                  <a:pt x="1399179" y="1597458"/>
                </a:lnTo>
                <a:lnTo>
                  <a:pt x="0" y="1597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182975" y="3819999"/>
            <a:ext cx="2318451" cy="2647001"/>
          </a:xfrm>
          <a:custGeom>
            <a:avLst/>
            <a:gdLst/>
            <a:ahLst/>
            <a:cxnLst/>
            <a:rect r="r" b="b" t="t" l="l"/>
            <a:pathLst>
              <a:path h="2647001" w="2318451">
                <a:moveTo>
                  <a:pt x="0" y="0"/>
                </a:moveTo>
                <a:lnTo>
                  <a:pt x="2318451" y="0"/>
                </a:lnTo>
                <a:lnTo>
                  <a:pt x="2318451" y="2647002"/>
                </a:lnTo>
                <a:lnTo>
                  <a:pt x="0" y="26470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5445542" y="3986913"/>
            <a:ext cx="1399179" cy="1597458"/>
          </a:xfrm>
          <a:custGeom>
            <a:avLst/>
            <a:gdLst/>
            <a:ahLst/>
            <a:cxnLst/>
            <a:rect r="r" b="b" t="t" l="l"/>
            <a:pathLst>
              <a:path h="1597458" w="1399179">
                <a:moveTo>
                  <a:pt x="0" y="0"/>
                </a:moveTo>
                <a:lnTo>
                  <a:pt x="1399179" y="0"/>
                </a:lnTo>
                <a:lnTo>
                  <a:pt x="1399179" y="1597458"/>
                </a:lnTo>
                <a:lnTo>
                  <a:pt x="0" y="1597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2019457" y="7647007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8" y="0"/>
                </a:lnTo>
                <a:lnTo>
                  <a:pt x="645488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3021700" y="7654359"/>
            <a:ext cx="12851237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https://sutocafe.com/coffee-cafe-franchise-in-chennai/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2664945" y="5100184"/>
            <a:ext cx="12043721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“Coffee Franchise in Chennai”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515328" y="2058203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16014" t="0" r="-16014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528673" y="3756150"/>
            <a:ext cx="6159738" cy="377284"/>
          </a:xfrm>
          <a:custGeom>
            <a:avLst/>
            <a:gdLst/>
            <a:ahLst/>
            <a:cxnLst/>
            <a:rect r="r" b="b" t="t" l="l"/>
            <a:pathLst>
              <a:path h="377284" w="6159738">
                <a:moveTo>
                  <a:pt x="0" y="0"/>
                </a:moveTo>
                <a:lnTo>
                  <a:pt x="6159737" y="0"/>
                </a:lnTo>
                <a:lnTo>
                  <a:pt x="6159737" y="377284"/>
                </a:lnTo>
                <a:lnTo>
                  <a:pt x="0" y="37728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76212" y="277781"/>
            <a:ext cx="3849001" cy="1866866"/>
          </a:xfrm>
          <a:custGeom>
            <a:avLst/>
            <a:gdLst/>
            <a:ahLst/>
            <a:cxnLst/>
            <a:rect r="r" b="b" t="t" l="l"/>
            <a:pathLst>
              <a:path h="1866866" w="3849001">
                <a:moveTo>
                  <a:pt x="0" y="0"/>
                </a:moveTo>
                <a:lnTo>
                  <a:pt x="3849001" y="0"/>
                </a:lnTo>
                <a:lnTo>
                  <a:pt x="3849001" y="1866866"/>
                </a:lnTo>
                <a:lnTo>
                  <a:pt x="0" y="18668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812826" y="2371212"/>
            <a:ext cx="4779029" cy="13849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339"/>
              </a:lnSpc>
              <a:spcBef>
                <a:spcPct val="0"/>
              </a:spcBef>
            </a:pPr>
            <a:r>
              <a:rPr lang="en-US" sz="80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About Us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528673" y="4447759"/>
            <a:ext cx="9672801" cy="41808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1"/>
              </a:lnSpc>
            </a:pPr>
            <a:r>
              <a:rPr lang="en-US" sz="3401" i="true" b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At Suto Cafe, we craft exceptional coffee experiences with a focus on quality and innovation. Our franchise provides a unique blend of great service and delectable menu options. Join us in bringing the best coffee to communities and thriving with a brand dedicated to excellence.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  <a:hlinkClick r:id="rId10" tooltip="https://sutocafe.com/coffee-cafe-franchise-in-chennai/"/>
              </a:rPr>
              <a:t>https://sutocafe.com/coffee-cafe-franchise-in-chennai/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2251456" y="1678630"/>
            <a:ext cx="6924958" cy="4986777"/>
            <a:chOff x="0" y="0"/>
            <a:chExt cx="3136392" cy="225856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114300" y="125984"/>
              <a:ext cx="2882900" cy="1993900"/>
            </a:xfrm>
            <a:custGeom>
              <a:avLst/>
              <a:gdLst/>
              <a:ahLst/>
              <a:cxnLst/>
              <a:rect r="r" b="b" t="t" l="l"/>
              <a:pathLst>
                <a:path h="1993900" w="2882900">
                  <a:moveTo>
                    <a:pt x="2882900" y="1993900"/>
                  </a:moveTo>
                  <a:lnTo>
                    <a:pt x="0" y="1993900"/>
                  </a:lnTo>
                  <a:lnTo>
                    <a:pt x="0" y="0"/>
                  </a:lnTo>
                  <a:lnTo>
                    <a:pt x="2882900" y="0"/>
                  </a:lnTo>
                  <a:lnTo>
                    <a:pt x="2882900" y="1993900"/>
                  </a:lnTo>
                  <a:close/>
                </a:path>
              </a:pathLst>
            </a:custGeom>
            <a:blipFill>
              <a:blip r:embed="rId3"/>
              <a:stretch>
                <a:fillRect l="-1771" t="0" r="-1771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-1016"/>
              <a:ext cx="3136392" cy="2258568"/>
            </a:xfrm>
            <a:custGeom>
              <a:avLst/>
              <a:gdLst/>
              <a:ahLst/>
              <a:cxnLst/>
              <a:rect r="r" b="b" t="t" l="l"/>
              <a:pathLst>
                <a:path h="2258568" w="3136392">
                  <a:moveTo>
                    <a:pt x="3136392" y="2258568"/>
                  </a:moveTo>
                  <a:lnTo>
                    <a:pt x="0" y="2258568"/>
                  </a:lnTo>
                  <a:lnTo>
                    <a:pt x="0" y="0"/>
                  </a:lnTo>
                  <a:lnTo>
                    <a:pt x="3136392" y="0"/>
                  </a:lnTo>
                  <a:lnTo>
                    <a:pt x="3136392" y="2258568"/>
                  </a:lnTo>
                  <a:close/>
                </a:path>
              </a:pathLst>
            </a:custGeom>
            <a:blipFill>
              <a:blip r:embed="rId4"/>
              <a:stretch>
                <a:fillRect l="-8" t="0" r="-8" b="0"/>
              </a:stretch>
            </a:blip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14671053" y="5840144"/>
            <a:ext cx="3624564" cy="3621170"/>
            <a:chOff x="0" y="0"/>
            <a:chExt cx="3255264" cy="3252216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5"/>
              <a:stretch>
                <a:fillRect l="-15" t="0" r="-15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6"/>
              <a:stretch>
                <a:fillRect l="-24265" t="0" r="-24265" b="0"/>
              </a:stretch>
            </a:blip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830467" y="4048070"/>
            <a:ext cx="4047300" cy="247897"/>
          </a:xfrm>
          <a:custGeom>
            <a:avLst/>
            <a:gdLst/>
            <a:ahLst/>
            <a:cxnLst/>
            <a:rect r="r" b="b" t="t" l="l"/>
            <a:pathLst>
              <a:path h="247897" w="4047300">
                <a:moveTo>
                  <a:pt x="0" y="0"/>
                </a:moveTo>
                <a:lnTo>
                  <a:pt x="4047301" y="0"/>
                </a:lnTo>
                <a:lnTo>
                  <a:pt x="4047301" y="247897"/>
                </a:lnTo>
                <a:lnTo>
                  <a:pt x="0" y="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0" y="47032"/>
            <a:ext cx="2637805" cy="1279404"/>
          </a:xfrm>
          <a:custGeom>
            <a:avLst/>
            <a:gdLst/>
            <a:ahLst/>
            <a:cxnLst/>
            <a:rect r="r" b="b" t="t" l="l"/>
            <a:pathLst>
              <a:path h="1279404" w="2637805">
                <a:moveTo>
                  <a:pt x="0" y="0"/>
                </a:moveTo>
                <a:lnTo>
                  <a:pt x="2637805" y="0"/>
                </a:lnTo>
                <a:lnTo>
                  <a:pt x="2637805" y="1279404"/>
                </a:lnTo>
                <a:lnTo>
                  <a:pt x="0" y="127940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5285165" y="489099"/>
            <a:ext cx="1634138" cy="3464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5"/>
              </a:lnSpc>
              <a:spcBef>
                <a:spcPct val="0"/>
              </a:spcBef>
            </a:pPr>
            <a:r>
              <a:rPr lang="en-US" sz="200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686810" y="489099"/>
            <a:ext cx="1771149" cy="3464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5"/>
              </a:lnSpc>
              <a:spcBef>
                <a:spcPct val="0"/>
              </a:spcBef>
            </a:pPr>
            <a:r>
              <a:rPr lang="en-US" sz="200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631309" y="489099"/>
            <a:ext cx="1228294" cy="3464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5"/>
              </a:lnSpc>
              <a:spcBef>
                <a:spcPct val="0"/>
              </a:spcBef>
            </a:pPr>
            <a:r>
              <a:rPr lang="en-US" sz="200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534050" y="489099"/>
            <a:ext cx="1352390" cy="3464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5"/>
              </a:lnSpc>
              <a:spcBef>
                <a:spcPct val="0"/>
              </a:spcBef>
            </a:pPr>
            <a:r>
              <a:rPr lang="en-US" sz="200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30467" y="1431858"/>
            <a:ext cx="8570724" cy="2386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660"/>
              </a:lnSpc>
              <a:spcBef>
                <a:spcPct val="0"/>
              </a:spcBef>
            </a:pPr>
            <a:r>
              <a:rPr lang="en-US" sz="6900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Coffee Franchise in Chennai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468797" y="3918335"/>
            <a:ext cx="11390806" cy="50067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01"/>
              </a:lnSpc>
            </a:pPr>
          </a:p>
          <a:p>
            <a:pPr algn="l">
              <a:lnSpc>
                <a:spcPts val="4401"/>
              </a:lnSpc>
            </a:pPr>
            <a:r>
              <a:rPr lang="en-US" b="true" sz="2895" i="true" spc="66">
                <a:solidFill>
                  <a:srgbClr val="FFFFFF"/>
                </a:solidFill>
                <a:latin typeface="Arial Bold Italics"/>
                <a:ea typeface="Arial Bold Italics"/>
                <a:cs typeface="Arial Bold Italics"/>
                <a:sym typeface="Arial Bold Italics"/>
              </a:rPr>
              <a:t>Explore the thriving opportunity of a </a:t>
            </a:r>
            <a:r>
              <a:rPr lang="en-US" b="true" sz="2895" i="true" spc="66" u="sng">
                <a:solidFill>
                  <a:srgbClr val="9F5524"/>
                </a:solidFill>
                <a:latin typeface="Arial Bold Italics"/>
                <a:ea typeface="Arial Bold Italics"/>
                <a:cs typeface="Arial Bold Italics"/>
                <a:sym typeface="Arial Bold Italics"/>
                <a:hlinkClick r:id="rId10" tooltip="https://sutocafe.com/coffee-cafe-franchise-in-chennai/"/>
              </a:rPr>
              <a:t>coffee franchise in Chennai</a:t>
            </a:r>
            <a:r>
              <a:rPr lang="en-US" b="true" sz="2895" i="true" spc="66">
                <a:solidFill>
                  <a:srgbClr val="FFFFFF"/>
                </a:solidFill>
                <a:latin typeface="Arial Bold Italics"/>
                <a:ea typeface="Arial Bold Italics"/>
                <a:cs typeface="Arial Bold Italics"/>
                <a:sym typeface="Arial Bold Italics"/>
              </a:rPr>
              <a:t> with Suto Cafe. Our brand combines quality coffee, innovative recipes, and a welcoming atmosphere, ensuring a unique experience for customers. Benefit from comprehensive support, including training and marketing strategies, to help your franchise flourish in a competitive market. Join us in redefining coffee culture!</a:t>
            </a:r>
          </a:p>
          <a:p>
            <a:pPr algn="l">
              <a:lnSpc>
                <a:spcPts val="4401"/>
              </a:lnSpc>
            </a:pPr>
          </a:p>
        </p:txBody>
      </p:sp>
      <p:sp>
        <p:nvSpPr>
          <p:cNvPr name="Freeform 23" id="23"/>
          <p:cNvSpPr/>
          <p:nvPr/>
        </p:nvSpPr>
        <p:spPr>
          <a:xfrm flipH="false" flipV="false" rot="0">
            <a:off x="507724" y="9177028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4" id="24"/>
          <p:cNvSpPr txBox="true"/>
          <p:nvPr/>
        </p:nvSpPr>
        <p:spPr>
          <a:xfrm rot="0">
            <a:off x="1481402" y="9145921"/>
            <a:ext cx="13189651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  <a:hlinkClick r:id="rId13" tooltip="https://sutocafe.com/about-us/"/>
              </a:rPr>
              <a:t>https://sutocafe.com/coffee-cafe-franchise-in-chennai/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-220533" y="1917413"/>
            <a:ext cx="8636375" cy="6219197"/>
            <a:chOff x="0" y="0"/>
            <a:chExt cx="3136392" cy="225856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114300" y="125984"/>
              <a:ext cx="2882900" cy="1993900"/>
            </a:xfrm>
            <a:custGeom>
              <a:avLst/>
              <a:gdLst/>
              <a:ahLst/>
              <a:cxnLst/>
              <a:rect r="r" b="b" t="t" l="l"/>
              <a:pathLst>
                <a:path h="1993900" w="2882900">
                  <a:moveTo>
                    <a:pt x="2882900" y="1993900"/>
                  </a:moveTo>
                  <a:lnTo>
                    <a:pt x="0" y="1993900"/>
                  </a:lnTo>
                  <a:lnTo>
                    <a:pt x="0" y="0"/>
                  </a:lnTo>
                  <a:lnTo>
                    <a:pt x="2882900" y="0"/>
                  </a:lnTo>
                  <a:lnTo>
                    <a:pt x="2882900" y="1993900"/>
                  </a:lnTo>
                  <a:close/>
                </a:path>
              </a:pathLst>
            </a:custGeom>
            <a:blipFill>
              <a:blip r:embed="rId3"/>
              <a:stretch>
                <a:fillRect l="-1771" t="0" r="-1771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-1016"/>
              <a:ext cx="3136392" cy="2258568"/>
            </a:xfrm>
            <a:custGeom>
              <a:avLst/>
              <a:gdLst/>
              <a:ahLst/>
              <a:cxnLst/>
              <a:rect r="r" b="b" t="t" l="l"/>
              <a:pathLst>
                <a:path h="2258568" w="3136392">
                  <a:moveTo>
                    <a:pt x="3136392" y="2258568"/>
                  </a:moveTo>
                  <a:lnTo>
                    <a:pt x="0" y="2258568"/>
                  </a:lnTo>
                  <a:lnTo>
                    <a:pt x="0" y="0"/>
                  </a:lnTo>
                  <a:lnTo>
                    <a:pt x="3136392" y="0"/>
                  </a:lnTo>
                  <a:lnTo>
                    <a:pt x="3136392" y="2258568"/>
                  </a:lnTo>
                  <a:close/>
                </a:path>
              </a:pathLst>
            </a:custGeom>
            <a:blipFill>
              <a:blip r:embed="rId4"/>
              <a:stretch>
                <a:fillRect l="-8" t="0" r="-8" b="0"/>
              </a:stretch>
            </a:blip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3721000" y="6118883"/>
            <a:ext cx="5423000" cy="3905192"/>
            <a:chOff x="0" y="0"/>
            <a:chExt cx="3136392" cy="2258568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114300" y="125984"/>
              <a:ext cx="2882900" cy="1993900"/>
            </a:xfrm>
            <a:custGeom>
              <a:avLst/>
              <a:gdLst/>
              <a:ahLst/>
              <a:cxnLst/>
              <a:rect r="r" b="b" t="t" l="l"/>
              <a:pathLst>
                <a:path h="1993900" w="2882900">
                  <a:moveTo>
                    <a:pt x="2882900" y="1993900"/>
                  </a:moveTo>
                  <a:lnTo>
                    <a:pt x="0" y="1993900"/>
                  </a:lnTo>
                  <a:lnTo>
                    <a:pt x="0" y="0"/>
                  </a:lnTo>
                  <a:lnTo>
                    <a:pt x="2882900" y="0"/>
                  </a:lnTo>
                  <a:lnTo>
                    <a:pt x="2882900" y="1993900"/>
                  </a:lnTo>
                  <a:close/>
                </a:path>
              </a:pathLst>
            </a:custGeom>
            <a:blipFill>
              <a:blip r:embed="rId5"/>
              <a:stretch>
                <a:fillRect l="-9967" t="0" r="-9967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0" y="-1016"/>
              <a:ext cx="3136392" cy="2258568"/>
            </a:xfrm>
            <a:custGeom>
              <a:avLst/>
              <a:gdLst/>
              <a:ahLst/>
              <a:cxnLst/>
              <a:rect r="r" b="b" t="t" l="l"/>
              <a:pathLst>
                <a:path h="2258568" w="3136392">
                  <a:moveTo>
                    <a:pt x="3136392" y="2258568"/>
                  </a:moveTo>
                  <a:lnTo>
                    <a:pt x="0" y="2258568"/>
                  </a:lnTo>
                  <a:lnTo>
                    <a:pt x="0" y="0"/>
                  </a:lnTo>
                  <a:lnTo>
                    <a:pt x="3136392" y="0"/>
                  </a:lnTo>
                  <a:lnTo>
                    <a:pt x="3136392" y="2258568"/>
                  </a:lnTo>
                  <a:close/>
                </a:path>
              </a:pathLst>
            </a:custGeom>
            <a:blipFill>
              <a:blip r:embed="rId4"/>
              <a:stretch>
                <a:fillRect l="-8" t="0" r="-8" b="0"/>
              </a:stretch>
            </a:blip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10381439" y="4132367"/>
            <a:ext cx="6231033" cy="381651"/>
          </a:xfrm>
          <a:custGeom>
            <a:avLst/>
            <a:gdLst/>
            <a:ahLst/>
            <a:cxnLst/>
            <a:rect r="r" b="b" t="t" l="l"/>
            <a:pathLst>
              <a:path h="381651" w="6231033">
                <a:moveTo>
                  <a:pt x="0" y="0"/>
                </a:moveTo>
                <a:lnTo>
                  <a:pt x="6231033" y="0"/>
                </a:lnTo>
                <a:lnTo>
                  <a:pt x="6231033" y="381651"/>
                </a:lnTo>
                <a:lnTo>
                  <a:pt x="0" y="3816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0531063" y="5027012"/>
            <a:ext cx="715996" cy="715996"/>
          </a:xfrm>
          <a:custGeom>
            <a:avLst/>
            <a:gdLst/>
            <a:ahLst/>
            <a:cxnLst/>
            <a:rect r="r" b="b" t="t" l="l"/>
            <a:pathLst>
              <a:path h="715996" w="715996">
                <a:moveTo>
                  <a:pt x="0" y="0"/>
                </a:moveTo>
                <a:lnTo>
                  <a:pt x="715996" y="0"/>
                </a:lnTo>
                <a:lnTo>
                  <a:pt x="715996" y="715996"/>
                </a:lnTo>
                <a:lnTo>
                  <a:pt x="0" y="71599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0594094" y="6220434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626055" y="7205063"/>
            <a:ext cx="589043" cy="589043"/>
          </a:xfrm>
          <a:custGeom>
            <a:avLst/>
            <a:gdLst/>
            <a:ahLst/>
            <a:cxnLst/>
            <a:rect r="r" b="b" t="t" l="l"/>
            <a:pathLst>
              <a:path h="589043" w="589043">
                <a:moveTo>
                  <a:pt x="0" y="0"/>
                </a:moveTo>
                <a:lnTo>
                  <a:pt x="589043" y="0"/>
                </a:lnTo>
                <a:lnTo>
                  <a:pt x="589043" y="589042"/>
                </a:lnTo>
                <a:lnTo>
                  <a:pt x="0" y="5890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0626055" y="8137005"/>
            <a:ext cx="657454" cy="657454"/>
          </a:xfrm>
          <a:custGeom>
            <a:avLst/>
            <a:gdLst/>
            <a:ahLst/>
            <a:cxnLst/>
            <a:rect r="r" b="b" t="t" l="l"/>
            <a:pathLst>
              <a:path h="657454" w="657454">
                <a:moveTo>
                  <a:pt x="0" y="0"/>
                </a:moveTo>
                <a:lnTo>
                  <a:pt x="657454" y="0"/>
                </a:lnTo>
                <a:lnTo>
                  <a:pt x="657454" y="657455"/>
                </a:lnTo>
                <a:lnTo>
                  <a:pt x="0" y="65745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0" y="0"/>
            <a:ext cx="3195738" cy="1550016"/>
          </a:xfrm>
          <a:custGeom>
            <a:avLst/>
            <a:gdLst/>
            <a:ahLst/>
            <a:cxnLst/>
            <a:rect r="r" b="b" t="t" l="l"/>
            <a:pathLst>
              <a:path h="1550016" w="3195738">
                <a:moveTo>
                  <a:pt x="0" y="0"/>
                </a:moveTo>
                <a:lnTo>
                  <a:pt x="3195738" y="0"/>
                </a:lnTo>
                <a:lnTo>
                  <a:pt x="3195738" y="1550016"/>
                </a:lnTo>
                <a:lnTo>
                  <a:pt x="0" y="1550016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5152743" y="498624"/>
            <a:ext cx="1766560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2343832" y="498624"/>
            <a:ext cx="1914673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0121765" y="498624"/>
            <a:ext cx="1327828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7854556" y="498624"/>
            <a:ext cx="1461980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0337516" y="2369600"/>
            <a:ext cx="7950484" cy="1467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039"/>
              </a:lnSpc>
              <a:spcBef>
                <a:spcPct val="0"/>
              </a:spcBef>
            </a:pPr>
            <a:r>
              <a:rPr lang="en-US" sz="85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Our Contact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1571667" y="5043090"/>
            <a:ext cx="6057203" cy="6635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23"/>
              </a:lnSpc>
              <a:spcBef>
                <a:spcPct val="0"/>
              </a:spcBef>
            </a:pPr>
            <a:r>
              <a:rPr lang="en-US" sz="387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+91 7880128851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1541229" y="6061733"/>
            <a:ext cx="6366714" cy="9768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7"/>
              </a:lnSpc>
              <a:spcBef>
                <a:spcPct val="0"/>
              </a:spcBef>
            </a:pPr>
            <a:r>
              <a:rPr lang="en-US" sz="27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  <a:hlinkClick r:id="rId17" tooltip="https://sutocafe.com/about-us/"/>
              </a:rPr>
              <a:t>https://sutocafe.com/coffee-cafe-franchise-in-chennai/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1541229" y="7184976"/>
            <a:ext cx="5687633" cy="5221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92"/>
              </a:lnSpc>
              <a:spcBef>
                <a:spcPct val="0"/>
              </a:spcBef>
            </a:pPr>
            <a:r>
              <a:rPr lang="en-US" b="true" sz="306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b="true" sz="306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franchise@sutocafe.com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1571667" y="8148235"/>
            <a:ext cx="5503268" cy="12448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2"/>
              </a:lnSpc>
              <a:spcBef>
                <a:spcPct val="0"/>
              </a:spcBef>
            </a:pPr>
            <a:r>
              <a:rPr lang="en-US" b="true" sz="236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SICA School Rd, AG Sector, Scheme No 54, Indore, Madhya Pradesh 452010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DAGNWuSO8fw</dc:identifier>
  <dcterms:modified xsi:type="dcterms:W3CDTF">2011-08-01T06:04:30Z</dcterms:modified>
  <cp:revision>1</cp:revision>
  <dc:title>Coffee Franchise in Chennai</dc:title>
</cp:coreProperties>
</file>