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Now Bold" charset="1" panose="00000800000000000000"/>
      <p:regular r:id="rId9"/>
    </p:embeddedFont>
    <p:embeddedFont>
      <p:font typeface="Now" charset="1" panose="00000500000000000000"/>
      <p:regular r:id="rId10"/>
    </p:embeddedFont>
    <p:embeddedFont>
      <p:font typeface="Canva Sans Bold" charset="1" panose="020B0803030501040103"/>
      <p:regular r:id="rId11"/>
    </p:embeddedFont>
    <p:embeddedFont>
      <p:font typeface="DM Sans Bold" charset="1" panose="00000000000000000000"/>
      <p:regular r:id="rId12"/>
    </p:embeddedFont>
    <p:embeddedFont>
      <p:font typeface="DM Sans" charset="1" panose="00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jpe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https://www.machinesequipments.com/power-generation-equipment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svg" Type="http://schemas.openxmlformats.org/officeDocument/2006/relationships/image"/><Relationship Id="rId2" Target="../media/image5.png" Type="http://schemas.openxmlformats.org/officeDocument/2006/relationships/image"/><Relationship Id="rId3" Target="../media/image1.jpe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4.pn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10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FA65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23886"/>
            <a:ext cx="18288000" cy="6869313"/>
            <a:chOff x="0" y="0"/>
            <a:chExt cx="24384000" cy="9159084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0" t="40739" r="0" b="40739"/>
            <a:stretch>
              <a:fillRect/>
            </a:stretch>
          </p:blipFill>
          <p:spPr>
            <a:xfrm flipH="false" flipV="false">
              <a:off x="0" y="0"/>
              <a:ext cx="24384000" cy="4516042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0" t="34105" r="0" b="34105"/>
            <a:stretch>
              <a:fillRect/>
            </a:stretch>
          </p:blipFill>
          <p:spPr>
            <a:xfrm flipH="false" flipV="false">
              <a:off x="0" y="4643042"/>
              <a:ext cx="14149917" cy="4516042"/>
            </a:xfrm>
            <a:prstGeom prst="rect">
              <a:avLst/>
            </a:prstGeom>
          </p:spPr>
        </p:pic>
        <p:pic>
          <p:nvPicPr>
            <p:cNvPr name="Picture 5" id="5"/>
            <p:cNvPicPr>
              <a:picLocks noChangeAspect="true"/>
            </p:cNvPicPr>
            <p:nvPr/>
          </p:nvPicPr>
          <p:blipFill>
            <a:blip r:embed="rId4"/>
            <a:srcRect l="0" t="27659" r="0" b="27659"/>
            <a:stretch>
              <a:fillRect/>
            </a:stretch>
          </p:blipFill>
          <p:spPr>
            <a:xfrm flipH="false" flipV="false">
              <a:off x="14276917" y="4643042"/>
              <a:ext cx="10107083" cy="4516042"/>
            </a:xfrm>
            <a:prstGeom prst="rect">
              <a:avLst/>
            </a:prstGeom>
          </p:spPr>
        </p:pic>
      </p:grpSp>
      <p:sp>
        <p:nvSpPr>
          <p:cNvPr name="Freeform 6" id="6"/>
          <p:cNvSpPr/>
          <p:nvPr/>
        </p:nvSpPr>
        <p:spPr>
          <a:xfrm flipH="false" flipV="false" rot="0">
            <a:off x="1028700" y="525344"/>
            <a:ext cx="1006713" cy="1006713"/>
          </a:xfrm>
          <a:custGeom>
            <a:avLst/>
            <a:gdLst/>
            <a:ahLst/>
            <a:cxnLst/>
            <a:rect r="r" b="b" t="t" l="l"/>
            <a:pathLst>
              <a:path h="1006713" w="1006713">
                <a:moveTo>
                  <a:pt x="0" y="0"/>
                </a:moveTo>
                <a:lnTo>
                  <a:pt x="1006713" y="0"/>
                </a:lnTo>
                <a:lnTo>
                  <a:pt x="1006713" y="1006712"/>
                </a:lnTo>
                <a:lnTo>
                  <a:pt x="0" y="10067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35413" y="7311073"/>
            <a:ext cx="18551830" cy="23431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00"/>
              </a:lnSpc>
            </a:pPr>
            <a:r>
              <a:rPr lang="en-US" sz="4000" b="true">
                <a:solidFill>
                  <a:srgbClr val="FFFBFB"/>
                </a:solidFill>
                <a:latin typeface="Now Bold"/>
                <a:ea typeface="Now Bold"/>
                <a:cs typeface="Now Bold"/>
                <a:sym typeface="Now Bold"/>
              </a:rPr>
              <a:t>POWER GENERATION EQUIPMENTS MANUFACTURERS</a:t>
            </a:r>
          </a:p>
          <a:p>
            <a:pPr algn="l">
              <a:lnSpc>
                <a:spcPts val="13568"/>
              </a:lnSpc>
            </a:pPr>
            <a:r>
              <a:rPr lang="en-US" sz="11306">
                <a:solidFill>
                  <a:srgbClr val="FFFBFB"/>
                </a:solidFill>
                <a:latin typeface="Now"/>
                <a:ea typeface="Now"/>
                <a:cs typeface="Now"/>
                <a:sym typeface="Now"/>
              </a:rPr>
              <a:t>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5080471" y="8396923"/>
            <a:ext cx="8127057" cy="88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true">
                <a:solidFill>
                  <a:srgbClr val="145DA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By Machines Equipments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FA65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10000675" y="1509629"/>
            <a:ext cx="6992751" cy="8074770"/>
            <a:chOff x="0" y="0"/>
            <a:chExt cx="549910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4991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5499100">
                  <a:moveTo>
                    <a:pt x="2749550" y="6350000"/>
                  </a:moveTo>
                  <a:lnTo>
                    <a:pt x="0" y="4762500"/>
                  </a:lnTo>
                  <a:lnTo>
                    <a:pt x="0" y="1587500"/>
                  </a:lnTo>
                  <a:lnTo>
                    <a:pt x="2749550" y="0"/>
                  </a:lnTo>
                  <a:lnTo>
                    <a:pt x="5499100" y="1587500"/>
                  </a:lnTo>
                  <a:lnTo>
                    <a:pt x="5499100" y="4762500"/>
                  </a:lnTo>
                  <a:lnTo>
                    <a:pt x="2749550" y="6350000"/>
                  </a:lnTo>
                  <a:close/>
                </a:path>
              </a:pathLst>
            </a:custGeom>
            <a:solidFill>
              <a:srgbClr val="56AEFF"/>
            </a:solidFill>
            <a:ln w="12700">
              <a:solidFill>
                <a:srgbClr val="000000"/>
              </a:solidFill>
            </a:ln>
          </p:spPr>
        </p:sp>
      </p:grpSp>
      <p:grpSp>
        <p:nvGrpSpPr>
          <p:cNvPr name="Group 4" id="4"/>
          <p:cNvGrpSpPr>
            <a:grpSpLocks noChangeAspect="true"/>
          </p:cNvGrpSpPr>
          <p:nvPr/>
        </p:nvGrpSpPr>
        <p:grpSpPr>
          <a:xfrm rot="0">
            <a:off x="10148313" y="1028700"/>
            <a:ext cx="6697476" cy="7733806"/>
            <a:chOff x="0" y="0"/>
            <a:chExt cx="5499100" cy="6350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499100" cy="6350000"/>
            </a:xfrm>
            <a:custGeom>
              <a:avLst/>
              <a:gdLst/>
              <a:ahLst/>
              <a:cxnLst/>
              <a:rect r="r" b="b" t="t" l="l"/>
              <a:pathLst>
                <a:path h="6350000" w="5499100">
                  <a:moveTo>
                    <a:pt x="2749550" y="6350000"/>
                  </a:moveTo>
                  <a:lnTo>
                    <a:pt x="0" y="4762500"/>
                  </a:lnTo>
                  <a:lnTo>
                    <a:pt x="0" y="1587500"/>
                  </a:lnTo>
                  <a:lnTo>
                    <a:pt x="2749550" y="0"/>
                  </a:lnTo>
                  <a:lnTo>
                    <a:pt x="5499100" y="1587500"/>
                  </a:lnTo>
                  <a:lnTo>
                    <a:pt x="5499100" y="4762500"/>
                  </a:lnTo>
                  <a:lnTo>
                    <a:pt x="2749550" y="6350000"/>
                  </a:lnTo>
                  <a:close/>
                </a:path>
              </a:pathLst>
            </a:custGeom>
            <a:blipFill>
              <a:blip r:embed="rId2"/>
              <a:stretch>
                <a:fillRect l="-7736" t="0" r="-7736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1028700" y="658352"/>
            <a:ext cx="851277" cy="851277"/>
          </a:xfrm>
          <a:custGeom>
            <a:avLst/>
            <a:gdLst/>
            <a:ahLst/>
            <a:cxnLst/>
            <a:rect r="r" b="b" t="t" l="l"/>
            <a:pathLst>
              <a:path h="851277" w="851277">
                <a:moveTo>
                  <a:pt x="0" y="0"/>
                </a:moveTo>
                <a:lnTo>
                  <a:pt x="851277" y="0"/>
                </a:lnTo>
                <a:lnTo>
                  <a:pt x="851277" y="851277"/>
                </a:lnTo>
                <a:lnTo>
                  <a:pt x="0" y="85127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35413" y="2376170"/>
            <a:ext cx="7697883" cy="73063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640"/>
              </a:lnSpc>
            </a:pPr>
            <a:r>
              <a:rPr lang="en-US" b="true" sz="2600" u="sng">
                <a:solidFill>
                  <a:srgbClr val="145DA0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s://www.machinesequipments.com/power-generation-equipment"/>
              </a:rPr>
              <a:t>Power Generation Equipment Manufacturers</a:t>
            </a:r>
            <a:r>
              <a:rPr lang="en-US" sz="2600" b="true">
                <a:solidFill>
                  <a:srgbClr val="145DA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in China and India offer innovative solutions for energy production, including turbines, generators, and boilers. They ensure efficient and reliable power generation across industries. At MachinesEquipments.com, a trusted supplier, you’ll find high-quality power generation equipment designed to meet diverse energy needs. Their cutting-edge technology and engineering expertise help businesses optimize performance and reduce environmental impact in the energy sector.</a:t>
            </a:r>
          </a:p>
          <a:p>
            <a:pPr algn="l">
              <a:lnSpc>
                <a:spcPts val="3640"/>
              </a:lnSpc>
            </a:pPr>
          </a:p>
          <a:p>
            <a:pPr algn="l">
              <a:lnSpc>
                <a:spcPts val="3640"/>
              </a:lnSpc>
            </a:pPr>
            <a:r>
              <a:rPr lang="en-US" sz="2600" b="true">
                <a:solidFill>
                  <a:srgbClr val="145DA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Visit - https://www.machinesequipments.com/power-generation-equipment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8FA65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528424" y="0"/>
            <a:ext cx="7759576" cy="10287000"/>
            <a:chOff x="0" y="0"/>
            <a:chExt cx="10346102" cy="13716000"/>
          </a:xfrm>
        </p:grpSpPr>
        <p:pic>
          <p:nvPicPr>
            <p:cNvPr name="Picture 3" id="3"/>
            <p:cNvPicPr>
              <a:picLocks noChangeAspect="true"/>
            </p:cNvPicPr>
            <p:nvPr/>
          </p:nvPicPr>
          <p:blipFill>
            <a:blip r:embed="rId2"/>
            <a:srcRect l="31373" t="0" r="31373" b="0"/>
            <a:stretch>
              <a:fillRect/>
            </a:stretch>
          </p:blipFill>
          <p:spPr>
            <a:xfrm flipH="false" flipV="false">
              <a:off x="0" y="0"/>
              <a:ext cx="5109551" cy="13716000"/>
            </a:xfrm>
            <a:prstGeom prst="rect">
              <a:avLst/>
            </a:prstGeom>
          </p:spPr>
        </p:pic>
        <p:pic>
          <p:nvPicPr>
            <p:cNvPr name="Picture 4" id="4"/>
            <p:cNvPicPr>
              <a:picLocks noChangeAspect="true"/>
            </p:cNvPicPr>
            <p:nvPr/>
          </p:nvPicPr>
          <p:blipFill>
            <a:blip r:embed="rId3"/>
            <a:srcRect l="31373" t="0" r="31373" b="0"/>
            <a:stretch>
              <a:fillRect/>
            </a:stretch>
          </p:blipFill>
          <p:spPr>
            <a:xfrm flipH="false" flipV="false">
              <a:off x="5236551" y="0"/>
              <a:ext cx="5109551" cy="13716000"/>
            </a:xfrm>
            <a:prstGeom prst="rect">
              <a:avLst/>
            </a:prstGeom>
          </p:spPr>
        </p:pic>
      </p:grpSp>
      <p:sp>
        <p:nvSpPr>
          <p:cNvPr name="Freeform 5" id="5"/>
          <p:cNvSpPr/>
          <p:nvPr/>
        </p:nvSpPr>
        <p:spPr>
          <a:xfrm flipH="false" flipV="false" rot="0">
            <a:off x="16683520" y="1590911"/>
            <a:ext cx="2651835" cy="2651835"/>
          </a:xfrm>
          <a:custGeom>
            <a:avLst/>
            <a:gdLst/>
            <a:ahLst/>
            <a:cxnLst/>
            <a:rect r="r" b="b" t="t" l="l"/>
            <a:pathLst>
              <a:path h="2651835" w="2651835">
                <a:moveTo>
                  <a:pt x="0" y="0"/>
                </a:moveTo>
                <a:lnTo>
                  <a:pt x="2651835" y="0"/>
                </a:lnTo>
                <a:lnTo>
                  <a:pt x="2651835" y="2651835"/>
                </a:lnTo>
                <a:lnTo>
                  <a:pt x="0" y="26518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0999"/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46660" y="584199"/>
            <a:ext cx="785396" cy="785396"/>
          </a:xfrm>
          <a:custGeom>
            <a:avLst/>
            <a:gdLst/>
            <a:ahLst/>
            <a:cxnLst/>
            <a:rect r="r" b="b" t="t" l="l"/>
            <a:pathLst>
              <a:path h="785396" w="785396">
                <a:moveTo>
                  <a:pt x="0" y="0"/>
                </a:moveTo>
                <a:lnTo>
                  <a:pt x="785396" y="0"/>
                </a:lnTo>
                <a:lnTo>
                  <a:pt x="785396" y="785396"/>
                </a:lnTo>
                <a:lnTo>
                  <a:pt x="0" y="7853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967977" y="6957570"/>
            <a:ext cx="564079" cy="564079"/>
          </a:xfrm>
          <a:custGeom>
            <a:avLst/>
            <a:gdLst/>
            <a:ahLst/>
            <a:cxnLst/>
            <a:rect r="r" b="b" t="t" l="l"/>
            <a:pathLst>
              <a:path h="564079" w="564079">
                <a:moveTo>
                  <a:pt x="0" y="0"/>
                </a:moveTo>
                <a:lnTo>
                  <a:pt x="564079" y="0"/>
                </a:lnTo>
                <a:lnTo>
                  <a:pt x="564079" y="564079"/>
                </a:lnTo>
                <a:lnTo>
                  <a:pt x="0" y="56407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002396" y="7913622"/>
            <a:ext cx="495241" cy="495241"/>
          </a:xfrm>
          <a:custGeom>
            <a:avLst/>
            <a:gdLst/>
            <a:ahLst/>
            <a:cxnLst/>
            <a:rect r="r" b="b" t="t" l="l"/>
            <a:pathLst>
              <a:path h="495241" w="495241">
                <a:moveTo>
                  <a:pt x="0" y="0"/>
                </a:moveTo>
                <a:lnTo>
                  <a:pt x="495241" y="0"/>
                </a:lnTo>
                <a:lnTo>
                  <a:pt x="495241" y="495242"/>
                </a:lnTo>
                <a:lnTo>
                  <a:pt x="0" y="49524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5844710"/>
            <a:ext cx="9364819" cy="61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5099"/>
              </a:lnSpc>
              <a:spcBef>
                <a:spcPct val="0"/>
              </a:spcBef>
            </a:pPr>
            <a:r>
              <a:rPr lang="en-US" b="true" sz="3695">
                <a:solidFill>
                  <a:srgbClr val="145DA0"/>
                </a:solidFill>
                <a:latin typeface="DM Sans Bold"/>
                <a:ea typeface="DM Sans Bold"/>
                <a:cs typeface="DM Sans Bold"/>
                <a:sym typeface="DM Sans Bold"/>
              </a:rPr>
              <a:t>Connect with us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67977" y="3518046"/>
            <a:ext cx="10434893" cy="12970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10543"/>
              </a:lnSpc>
            </a:pPr>
            <a:r>
              <a:rPr lang="en-US" b="true" sz="7530" spc="459">
                <a:solidFill>
                  <a:srgbClr val="FFFFFF"/>
                </a:solidFill>
                <a:latin typeface="Now Bold"/>
                <a:ea typeface="Now Bold"/>
                <a:cs typeface="Now Bold"/>
                <a:sym typeface="Now Bold"/>
              </a:rPr>
              <a:t>Thank You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862361" y="7951836"/>
            <a:ext cx="8666063" cy="8709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449"/>
              </a:lnSpc>
              <a:spcBef>
                <a:spcPct val="0"/>
              </a:spcBef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https://www.machinesequipments.com/power-generation-equipment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62361" y="7021866"/>
            <a:ext cx="6642081" cy="4354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449"/>
              </a:lnSpc>
              <a:spcBef>
                <a:spcPct val="0"/>
              </a:spcBef>
            </a:pPr>
            <a:r>
              <a:rPr lang="en-US" sz="2874" spc="143">
                <a:solidFill>
                  <a:srgbClr val="FFFBFB"/>
                </a:solidFill>
                <a:latin typeface="DM Sans"/>
                <a:ea typeface="DM Sans"/>
                <a:cs typeface="DM Sans"/>
                <a:sym typeface="DM Sans"/>
              </a:rPr>
              <a:t>sales@machinesequipments.com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DAGQ6vIsNI0</dc:identifier>
  <dcterms:modified xsi:type="dcterms:W3CDTF">2011-08-01T06:04:30Z</dcterms:modified>
  <cp:revision>1</cp:revision>
  <dc:title>Power Generation Equipments Manufacturers</dc:title>
</cp:coreProperties>
</file>