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Arsenal" charset="1" panose="00000500000000000000"/>
      <p:regular r:id="rId9"/>
    </p:embeddedFont>
    <p:embeddedFont>
      <p:font typeface="Radley" charset="1" panose="00000500000000000000"/>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2.png" Type="http://schemas.openxmlformats.org/officeDocument/2006/relationships/image"/><Relationship Id="rId4" Target="../media/image4.jpeg" Type="http://schemas.openxmlformats.org/officeDocument/2006/relationships/image"/><Relationship Id="rId5" Target="https://www.pojfurniture.com"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7.jpeg" Type="http://schemas.openxmlformats.org/officeDocument/2006/relationships/image"/><Relationship Id="rId5"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6F6E9"/>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8570134" cy="10287000"/>
          </a:xfrm>
          <a:custGeom>
            <a:avLst/>
            <a:gdLst/>
            <a:ahLst/>
            <a:cxnLst/>
            <a:rect r="r" b="b" t="t" l="l"/>
            <a:pathLst>
              <a:path h="10287000" w="8570134">
                <a:moveTo>
                  <a:pt x="0" y="0"/>
                </a:moveTo>
                <a:lnTo>
                  <a:pt x="8570134" y="0"/>
                </a:lnTo>
                <a:lnTo>
                  <a:pt x="8570134" y="10287000"/>
                </a:lnTo>
                <a:lnTo>
                  <a:pt x="0" y="10287000"/>
                </a:lnTo>
                <a:lnTo>
                  <a:pt x="0" y="0"/>
                </a:lnTo>
                <a:close/>
              </a:path>
            </a:pathLst>
          </a:custGeom>
          <a:blipFill>
            <a:blip r:embed="rId2"/>
            <a:stretch>
              <a:fillRect l="-41947" t="0" r="-41947" b="0"/>
            </a:stretch>
          </a:blipFill>
        </p:spPr>
      </p:sp>
      <p:sp>
        <p:nvSpPr>
          <p:cNvPr name="AutoShape 3" id="3"/>
          <p:cNvSpPr/>
          <p:nvPr/>
        </p:nvSpPr>
        <p:spPr>
          <a:xfrm rot="0">
            <a:off x="9879196" y="5488416"/>
            <a:ext cx="7380104" cy="9525"/>
          </a:xfrm>
          <a:prstGeom prst="rect">
            <a:avLst/>
          </a:prstGeom>
          <a:solidFill>
            <a:srgbClr val="272727"/>
          </a:solidFill>
        </p:spPr>
      </p:sp>
      <p:sp>
        <p:nvSpPr>
          <p:cNvPr name="TextBox 4" id="4"/>
          <p:cNvSpPr txBox="true"/>
          <p:nvPr/>
        </p:nvSpPr>
        <p:spPr>
          <a:xfrm rot="0">
            <a:off x="9879196" y="3640427"/>
            <a:ext cx="7380104" cy="1286828"/>
          </a:xfrm>
          <a:prstGeom prst="rect">
            <a:avLst/>
          </a:prstGeom>
        </p:spPr>
        <p:txBody>
          <a:bodyPr anchor="t" rtlCol="false" tIns="0" lIns="0" bIns="0" rIns="0">
            <a:spAutoFit/>
          </a:bodyPr>
          <a:lstStyle/>
          <a:p>
            <a:pPr algn="l" marL="0" indent="0" lvl="0">
              <a:lnSpc>
                <a:spcPts val="9982"/>
              </a:lnSpc>
            </a:pPr>
            <a:r>
              <a:rPr lang="en-US" sz="9075" spc="-181">
                <a:solidFill>
                  <a:srgbClr val="F10808"/>
                </a:solidFill>
                <a:latin typeface="Arsenal"/>
                <a:ea typeface="Arsenal"/>
                <a:cs typeface="Arsenal"/>
                <a:sym typeface="Arsenal"/>
              </a:rPr>
              <a:t>POJ FURNITURE</a:t>
            </a:r>
          </a:p>
        </p:txBody>
      </p:sp>
      <p:sp>
        <p:nvSpPr>
          <p:cNvPr name="TextBox 5" id="5"/>
          <p:cNvSpPr txBox="true"/>
          <p:nvPr/>
        </p:nvSpPr>
        <p:spPr>
          <a:xfrm rot="0">
            <a:off x="9879196" y="5471583"/>
            <a:ext cx="7380104" cy="1562273"/>
          </a:xfrm>
          <a:prstGeom prst="rect">
            <a:avLst/>
          </a:prstGeom>
        </p:spPr>
        <p:txBody>
          <a:bodyPr anchor="t" rtlCol="false" tIns="0" lIns="0" bIns="0" rIns="0">
            <a:spAutoFit/>
          </a:bodyPr>
          <a:lstStyle/>
          <a:p>
            <a:pPr algn="l" marL="0" indent="0" lvl="0">
              <a:lnSpc>
                <a:spcPts val="6326"/>
              </a:lnSpc>
            </a:pPr>
            <a:r>
              <a:rPr lang="en-US" sz="4519">
                <a:solidFill>
                  <a:srgbClr val="F10808"/>
                </a:solidFill>
                <a:latin typeface="Radley"/>
                <a:ea typeface="Radley"/>
                <a:cs typeface="Radley"/>
                <a:sym typeface="Radley"/>
              </a:rPr>
              <a:t>Buy Wooden Furniture Online</a:t>
            </a:r>
          </a:p>
        </p:txBody>
      </p:sp>
      <p:sp>
        <p:nvSpPr>
          <p:cNvPr name="TextBox 6" id="6"/>
          <p:cNvSpPr txBox="true"/>
          <p:nvPr/>
        </p:nvSpPr>
        <p:spPr>
          <a:xfrm rot="0">
            <a:off x="9879196" y="8692434"/>
            <a:ext cx="6203660" cy="412750"/>
          </a:xfrm>
          <a:prstGeom prst="rect">
            <a:avLst/>
          </a:prstGeom>
        </p:spPr>
        <p:txBody>
          <a:bodyPr anchor="t" rtlCol="false" tIns="0" lIns="0" bIns="0" rIns="0">
            <a:spAutoFit/>
          </a:bodyPr>
          <a:lstStyle/>
          <a:p>
            <a:pPr algn="l" marL="0" indent="0" lvl="0">
              <a:lnSpc>
                <a:spcPts val="3499"/>
              </a:lnSpc>
            </a:pPr>
            <a:r>
              <a:rPr lang="en-US" sz="2499">
                <a:solidFill>
                  <a:srgbClr val="F10808"/>
                </a:solidFill>
                <a:latin typeface="Radley"/>
                <a:ea typeface="Radley"/>
                <a:cs typeface="Radley"/>
                <a:sym typeface="Radley"/>
              </a:rPr>
              <a:t>https://www.pojfurniture.com/</a:t>
            </a:r>
          </a:p>
        </p:txBody>
      </p:sp>
      <p:sp>
        <p:nvSpPr>
          <p:cNvPr name="Freeform 7" id="7"/>
          <p:cNvSpPr/>
          <p:nvPr/>
        </p:nvSpPr>
        <p:spPr>
          <a:xfrm flipH="false" flipV="false" rot="0">
            <a:off x="748192" y="751013"/>
            <a:ext cx="968519" cy="555375"/>
          </a:xfrm>
          <a:custGeom>
            <a:avLst/>
            <a:gdLst/>
            <a:ahLst/>
            <a:cxnLst/>
            <a:rect r="r" b="b" t="t" l="l"/>
            <a:pathLst>
              <a:path h="555375" w="968519">
                <a:moveTo>
                  <a:pt x="0" y="0"/>
                </a:moveTo>
                <a:lnTo>
                  <a:pt x="968519" y="0"/>
                </a:lnTo>
                <a:lnTo>
                  <a:pt x="968519" y="555374"/>
                </a:lnTo>
                <a:lnTo>
                  <a:pt x="0" y="555374"/>
                </a:lnTo>
                <a:lnTo>
                  <a:pt x="0" y="0"/>
                </a:lnTo>
                <a:close/>
              </a:path>
            </a:pathLst>
          </a:custGeom>
          <a:blipFill>
            <a:blip r:embed="rId3"/>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6F6E9"/>
        </a:solidFill>
      </p:bgPr>
    </p:bg>
    <p:spTree>
      <p:nvGrpSpPr>
        <p:cNvPr id="1" name=""/>
        <p:cNvGrpSpPr/>
        <p:nvPr/>
      </p:nvGrpSpPr>
      <p:grpSpPr>
        <a:xfrm>
          <a:off x="0" y="0"/>
          <a:ext cx="0" cy="0"/>
          <a:chOff x="0" y="0"/>
          <a:chExt cx="0" cy="0"/>
        </a:xfrm>
      </p:grpSpPr>
      <p:grpSp>
        <p:nvGrpSpPr>
          <p:cNvPr name="Group 2" id="2"/>
          <p:cNvGrpSpPr/>
          <p:nvPr/>
        </p:nvGrpSpPr>
        <p:grpSpPr>
          <a:xfrm rot="0">
            <a:off x="-120622" y="-146635"/>
            <a:ext cx="18573198" cy="4942120"/>
            <a:chOff x="0" y="0"/>
            <a:chExt cx="23755258" cy="6321009"/>
          </a:xfrm>
        </p:grpSpPr>
        <p:sp>
          <p:nvSpPr>
            <p:cNvPr name="Freeform 3" id="3"/>
            <p:cNvSpPr/>
            <p:nvPr/>
          </p:nvSpPr>
          <p:spPr>
            <a:xfrm flipH="false" flipV="false" rot="0">
              <a:off x="0" y="0"/>
              <a:ext cx="23755259" cy="6321009"/>
            </a:xfrm>
            <a:custGeom>
              <a:avLst/>
              <a:gdLst/>
              <a:ahLst/>
              <a:cxnLst/>
              <a:rect r="r" b="b" t="t" l="l"/>
              <a:pathLst>
                <a:path h="6321009" w="23755259">
                  <a:moveTo>
                    <a:pt x="23630798" y="6321008"/>
                  </a:moveTo>
                  <a:lnTo>
                    <a:pt x="124460" y="6321008"/>
                  </a:lnTo>
                  <a:cubicBezTo>
                    <a:pt x="55880" y="6321008"/>
                    <a:pt x="0" y="6265128"/>
                    <a:pt x="0" y="6196549"/>
                  </a:cubicBezTo>
                  <a:lnTo>
                    <a:pt x="0" y="124460"/>
                  </a:lnTo>
                  <a:cubicBezTo>
                    <a:pt x="0" y="55880"/>
                    <a:pt x="55880" y="0"/>
                    <a:pt x="124460" y="0"/>
                  </a:cubicBezTo>
                  <a:lnTo>
                    <a:pt x="23630798" y="0"/>
                  </a:lnTo>
                  <a:cubicBezTo>
                    <a:pt x="23699378" y="0"/>
                    <a:pt x="23755259" y="55880"/>
                    <a:pt x="23755259" y="124460"/>
                  </a:cubicBezTo>
                  <a:lnTo>
                    <a:pt x="23755259" y="6196549"/>
                  </a:lnTo>
                  <a:cubicBezTo>
                    <a:pt x="23755259" y="6265128"/>
                    <a:pt x="23699378" y="6321009"/>
                    <a:pt x="23630798" y="6321009"/>
                  </a:cubicBezTo>
                  <a:close/>
                </a:path>
              </a:pathLst>
            </a:custGeom>
            <a:solidFill>
              <a:srgbClr val="F10808"/>
            </a:solidFill>
          </p:spPr>
        </p:sp>
      </p:grpSp>
      <p:grpSp>
        <p:nvGrpSpPr>
          <p:cNvPr name="Group 4" id="4"/>
          <p:cNvGrpSpPr/>
          <p:nvPr/>
        </p:nvGrpSpPr>
        <p:grpSpPr>
          <a:xfrm rot="0">
            <a:off x="0" y="4918058"/>
            <a:ext cx="12811200" cy="5491514"/>
            <a:chOff x="0" y="0"/>
            <a:chExt cx="1984790" cy="850779"/>
          </a:xfrm>
        </p:grpSpPr>
        <p:sp>
          <p:nvSpPr>
            <p:cNvPr name="Freeform 5" id="5"/>
            <p:cNvSpPr/>
            <p:nvPr/>
          </p:nvSpPr>
          <p:spPr>
            <a:xfrm flipH="false" flipV="false" rot="0">
              <a:off x="0" y="0"/>
              <a:ext cx="1984790" cy="850779"/>
            </a:xfrm>
            <a:custGeom>
              <a:avLst/>
              <a:gdLst/>
              <a:ahLst/>
              <a:cxnLst/>
              <a:rect r="r" b="b" t="t" l="l"/>
              <a:pathLst>
                <a:path h="850779" w="1984790">
                  <a:moveTo>
                    <a:pt x="0" y="0"/>
                  </a:moveTo>
                  <a:lnTo>
                    <a:pt x="1984790" y="0"/>
                  </a:lnTo>
                  <a:lnTo>
                    <a:pt x="1984790" y="850779"/>
                  </a:lnTo>
                  <a:lnTo>
                    <a:pt x="0" y="850779"/>
                  </a:lnTo>
                  <a:close/>
                </a:path>
              </a:pathLst>
            </a:custGeom>
            <a:blipFill>
              <a:blip r:embed="rId2"/>
              <a:stretch>
                <a:fillRect l="0" t="-21047" r="0" b="-21047"/>
              </a:stretch>
            </a:blipFill>
          </p:spPr>
        </p:sp>
      </p:grpSp>
      <p:sp>
        <p:nvSpPr>
          <p:cNvPr name="Freeform 6" id="6"/>
          <p:cNvSpPr/>
          <p:nvPr/>
        </p:nvSpPr>
        <p:spPr>
          <a:xfrm flipH="false" flipV="false" rot="0">
            <a:off x="594365" y="412123"/>
            <a:ext cx="968519" cy="555375"/>
          </a:xfrm>
          <a:custGeom>
            <a:avLst/>
            <a:gdLst/>
            <a:ahLst/>
            <a:cxnLst/>
            <a:rect r="r" b="b" t="t" l="l"/>
            <a:pathLst>
              <a:path h="555375" w="968519">
                <a:moveTo>
                  <a:pt x="0" y="0"/>
                </a:moveTo>
                <a:lnTo>
                  <a:pt x="968520" y="0"/>
                </a:lnTo>
                <a:lnTo>
                  <a:pt x="968520" y="555375"/>
                </a:lnTo>
                <a:lnTo>
                  <a:pt x="0" y="555375"/>
                </a:lnTo>
                <a:lnTo>
                  <a:pt x="0" y="0"/>
                </a:lnTo>
                <a:close/>
              </a:path>
            </a:pathLst>
          </a:custGeom>
          <a:blipFill>
            <a:blip r:embed="rId3"/>
            <a:stretch>
              <a:fillRect l="0" t="0" r="0" b="0"/>
            </a:stretch>
          </a:blipFill>
        </p:spPr>
      </p:sp>
      <p:grpSp>
        <p:nvGrpSpPr>
          <p:cNvPr name="Group 7" id="7"/>
          <p:cNvGrpSpPr/>
          <p:nvPr/>
        </p:nvGrpSpPr>
        <p:grpSpPr>
          <a:xfrm rot="0">
            <a:off x="13206206" y="4918058"/>
            <a:ext cx="4907237" cy="5246370"/>
            <a:chOff x="0" y="0"/>
            <a:chExt cx="760259" cy="812800"/>
          </a:xfrm>
        </p:grpSpPr>
        <p:sp>
          <p:nvSpPr>
            <p:cNvPr name="Freeform 8" id="8"/>
            <p:cNvSpPr/>
            <p:nvPr/>
          </p:nvSpPr>
          <p:spPr>
            <a:xfrm flipH="false" flipV="false" rot="0">
              <a:off x="0" y="0"/>
              <a:ext cx="760259" cy="812800"/>
            </a:xfrm>
            <a:custGeom>
              <a:avLst/>
              <a:gdLst/>
              <a:ahLst/>
              <a:cxnLst/>
              <a:rect r="r" b="b" t="t" l="l"/>
              <a:pathLst>
                <a:path h="812800" w="760259">
                  <a:moveTo>
                    <a:pt x="0" y="0"/>
                  </a:moveTo>
                  <a:lnTo>
                    <a:pt x="760259" y="0"/>
                  </a:lnTo>
                  <a:lnTo>
                    <a:pt x="760259" y="812800"/>
                  </a:lnTo>
                  <a:lnTo>
                    <a:pt x="0" y="812800"/>
                  </a:lnTo>
                  <a:close/>
                </a:path>
              </a:pathLst>
            </a:custGeom>
            <a:blipFill>
              <a:blip r:embed="rId4"/>
              <a:stretch>
                <a:fillRect l="-37614" t="0" r="-37614" b="0"/>
              </a:stretch>
            </a:blipFill>
          </p:spPr>
        </p:sp>
      </p:grpSp>
      <p:sp>
        <p:nvSpPr>
          <p:cNvPr name="TextBox 9" id="9"/>
          <p:cNvSpPr txBox="true"/>
          <p:nvPr/>
        </p:nvSpPr>
        <p:spPr>
          <a:xfrm rot="0">
            <a:off x="594365" y="1795788"/>
            <a:ext cx="7003882" cy="1057275"/>
          </a:xfrm>
          <a:prstGeom prst="rect">
            <a:avLst/>
          </a:prstGeom>
        </p:spPr>
        <p:txBody>
          <a:bodyPr anchor="t" rtlCol="false" tIns="0" lIns="0" bIns="0" rIns="0">
            <a:spAutoFit/>
          </a:bodyPr>
          <a:lstStyle/>
          <a:p>
            <a:pPr algn="l" marL="0" indent="0" lvl="0">
              <a:lnSpc>
                <a:spcPts val="8399"/>
              </a:lnSpc>
            </a:pPr>
            <a:r>
              <a:rPr lang="en-US" sz="6999" spc="-139">
                <a:solidFill>
                  <a:srgbClr val="F6F6E9"/>
                </a:solidFill>
                <a:latin typeface="Arsenal"/>
                <a:ea typeface="Arsenal"/>
                <a:cs typeface="Arsenal"/>
                <a:sym typeface="Arsenal"/>
              </a:rPr>
              <a:t>POJ Furniture</a:t>
            </a:r>
          </a:p>
        </p:txBody>
      </p:sp>
      <p:sp>
        <p:nvSpPr>
          <p:cNvPr name="TextBox 10" id="10"/>
          <p:cNvSpPr txBox="true"/>
          <p:nvPr/>
        </p:nvSpPr>
        <p:spPr>
          <a:xfrm rot="0">
            <a:off x="8363100" y="393073"/>
            <a:ext cx="8896200" cy="3843655"/>
          </a:xfrm>
          <a:prstGeom prst="rect">
            <a:avLst/>
          </a:prstGeom>
        </p:spPr>
        <p:txBody>
          <a:bodyPr anchor="t" rtlCol="false" tIns="0" lIns="0" bIns="0" rIns="0">
            <a:spAutoFit/>
          </a:bodyPr>
          <a:lstStyle/>
          <a:p>
            <a:pPr algn="l" marL="0" indent="0" lvl="0">
              <a:lnSpc>
                <a:spcPts val="3380"/>
              </a:lnSpc>
            </a:pPr>
            <a:r>
              <a:rPr lang="en-US" sz="2600">
                <a:solidFill>
                  <a:srgbClr val="F6F6E9"/>
                </a:solidFill>
                <a:latin typeface="Radley"/>
                <a:ea typeface="Radley"/>
                <a:cs typeface="Radley"/>
                <a:sym typeface="Radley"/>
              </a:rPr>
              <a:t>Discover a wide range of stylish and durable wooden furniture at POJ Furniture.</a:t>
            </a:r>
            <a:r>
              <a:rPr lang="en-US" sz="2600" u="sng">
                <a:solidFill>
                  <a:srgbClr val="F6F6E9"/>
                </a:solidFill>
                <a:latin typeface="Radley"/>
                <a:ea typeface="Radley"/>
                <a:cs typeface="Radley"/>
                <a:sym typeface="Radley"/>
                <a:hlinkClick r:id="rId5" tooltip="https://www.pojfurniture.com"/>
              </a:rPr>
              <a:t> Buy Wooden Furniture Online</a:t>
            </a:r>
            <a:r>
              <a:rPr lang="en-US" sz="2600">
                <a:solidFill>
                  <a:srgbClr val="F6F6E9"/>
                </a:solidFill>
                <a:latin typeface="Radley"/>
                <a:ea typeface="Radley"/>
                <a:cs typeface="Radley"/>
                <a:sym typeface="Radley"/>
              </a:rPr>
              <a:t> to enhance your bedroom's ambiance with our high-quality pieces. Explore various designs, from rustic to contemporary, crafted with precision and care. Each piece ensures comfort and longevity, making your home both functional and beautiful. Shop conveniently at POJ Furniture and elevate your bedroom décor with timeless wooden furniture pieces today</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6F6E9"/>
        </a:solidFill>
      </p:bgPr>
    </p:bg>
    <p:spTree>
      <p:nvGrpSpPr>
        <p:cNvPr id="1" name=""/>
        <p:cNvGrpSpPr/>
        <p:nvPr/>
      </p:nvGrpSpPr>
      <p:grpSpPr>
        <a:xfrm>
          <a:off x="0" y="0"/>
          <a:ext cx="0" cy="0"/>
          <a:chOff x="0" y="0"/>
          <a:chExt cx="0" cy="0"/>
        </a:xfrm>
      </p:grpSpPr>
      <p:grpSp>
        <p:nvGrpSpPr>
          <p:cNvPr name="Group 2" id="2"/>
          <p:cNvGrpSpPr/>
          <p:nvPr/>
        </p:nvGrpSpPr>
        <p:grpSpPr>
          <a:xfrm rot="0">
            <a:off x="9613446" y="562532"/>
            <a:ext cx="7645854" cy="4408806"/>
            <a:chOff x="0" y="0"/>
            <a:chExt cx="1184543" cy="683039"/>
          </a:xfrm>
        </p:grpSpPr>
        <p:sp>
          <p:nvSpPr>
            <p:cNvPr name="Freeform 3" id="3"/>
            <p:cNvSpPr/>
            <p:nvPr/>
          </p:nvSpPr>
          <p:spPr>
            <a:xfrm flipH="false" flipV="false" rot="0">
              <a:off x="0" y="0"/>
              <a:ext cx="1184543" cy="683039"/>
            </a:xfrm>
            <a:custGeom>
              <a:avLst/>
              <a:gdLst/>
              <a:ahLst/>
              <a:cxnLst/>
              <a:rect r="r" b="b" t="t" l="l"/>
              <a:pathLst>
                <a:path h="683039" w="1184543">
                  <a:moveTo>
                    <a:pt x="0" y="0"/>
                  </a:moveTo>
                  <a:lnTo>
                    <a:pt x="1184543" y="0"/>
                  </a:lnTo>
                  <a:lnTo>
                    <a:pt x="1184543" y="683039"/>
                  </a:lnTo>
                  <a:lnTo>
                    <a:pt x="0" y="683039"/>
                  </a:lnTo>
                  <a:close/>
                </a:path>
              </a:pathLst>
            </a:custGeom>
            <a:blipFill>
              <a:blip r:embed="rId2"/>
              <a:stretch>
                <a:fillRect l="0" t="-2814" r="0" b="-2814"/>
              </a:stretch>
            </a:blipFill>
          </p:spPr>
        </p:sp>
      </p:grpSp>
      <p:grpSp>
        <p:nvGrpSpPr>
          <p:cNvPr name="Group 4" id="4"/>
          <p:cNvGrpSpPr/>
          <p:nvPr/>
        </p:nvGrpSpPr>
        <p:grpSpPr>
          <a:xfrm rot="0">
            <a:off x="9613446" y="5143500"/>
            <a:ext cx="3734474" cy="4528440"/>
            <a:chOff x="0" y="0"/>
            <a:chExt cx="578568" cy="701574"/>
          </a:xfrm>
        </p:grpSpPr>
        <p:sp>
          <p:nvSpPr>
            <p:cNvPr name="Freeform 5" id="5"/>
            <p:cNvSpPr/>
            <p:nvPr/>
          </p:nvSpPr>
          <p:spPr>
            <a:xfrm flipH="false" flipV="false" rot="0">
              <a:off x="0" y="0"/>
              <a:ext cx="578568" cy="701574"/>
            </a:xfrm>
            <a:custGeom>
              <a:avLst/>
              <a:gdLst/>
              <a:ahLst/>
              <a:cxnLst/>
              <a:rect r="r" b="b" t="t" l="l"/>
              <a:pathLst>
                <a:path h="701574" w="578568">
                  <a:moveTo>
                    <a:pt x="0" y="0"/>
                  </a:moveTo>
                  <a:lnTo>
                    <a:pt x="578568" y="0"/>
                  </a:lnTo>
                  <a:lnTo>
                    <a:pt x="578568" y="701574"/>
                  </a:lnTo>
                  <a:lnTo>
                    <a:pt x="0" y="701574"/>
                  </a:lnTo>
                  <a:close/>
                </a:path>
              </a:pathLst>
            </a:custGeom>
            <a:blipFill>
              <a:blip r:embed="rId3"/>
              <a:stretch>
                <a:fillRect l="-49542" t="0" r="-49542" b="0"/>
              </a:stretch>
            </a:blipFill>
          </p:spPr>
        </p:sp>
      </p:grpSp>
      <p:grpSp>
        <p:nvGrpSpPr>
          <p:cNvPr name="Group 6" id="6"/>
          <p:cNvGrpSpPr/>
          <p:nvPr/>
        </p:nvGrpSpPr>
        <p:grpSpPr>
          <a:xfrm rot="0">
            <a:off x="13524826" y="5143500"/>
            <a:ext cx="3734474" cy="4528440"/>
            <a:chOff x="0" y="0"/>
            <a:chExt cx="578568" cy="701574"/>
          </a:xfrm>
        </p:grpSpPr>
        <p:sp>
          <p:nvSpPr>
            <p:cNvPr name="Freeform 7" id="7"/>
            <p:cNvSpPr/>
            <p:nvPr/>
          </p:nvSpPr>
          <p:spPr>
            <a:xfrm flipH="false" flipV="false" rot="0">
              <a:off x="0" y="0"/>
              <a:ext cx="578568" cy="701574"/>
            </a:xfrm>
            <a:custGeom>
              <a:avLst/>
              <a:gdLst/>
              <a:ahLst/>
              <a:cxnLst/>
              <a:rect r="r" b="b" t="t" l="l"/>
              <a:pathLst>
                <a:path h="701574" w="578568">
                  <a:moveTo>
                    <a:pt x="0" y="0"/>
                  </a:moveTo>
                  <a:lnTo>
                    <a:pt x="578568" y="0"/>
                  </a:lnTo>
                  <a:lnTo>
                    <a:pt x="578568" y="701574"/>
                  </a:lnTo>
                  <a:lnTo>
                    <a:pt x="0" y="701574"/>
                  </a:lnTo>
                  <a:close/>
                </a:path>
              </a:pathLst>
            </a:custGeom>
            <a:blipFill>
              <a:blip r:embed="rId4"/>
              <a:stretch>
                <a:fillRect l="-56538" t="0" r="-56538" b="0"/>
              </a:stretch>
            </a:blipFill>
          </p:spPr>
        </p:sp>
      </p:grpSp>
      <p:sp>
        <p:nvSpPr>
          <p:cNvPr name="TextBox 8" id="8"/>
          <p:cNvSpPr txBox="true"/>
          <p:nvPr/>
        </p:nvSpPr>
        <p:spPr>
          <a:xfrm rot="0">
            <a:off x="406547" y="4448175"/>
            <a:ext cx="7145417" cy="1609725"/>
          </a:xfrm>
          <a:prstGeom prst="rect">
            <a:avLst/>
          </a:prstGeom>
        </p:spPr>
        <p:txBody>
          <a:bodyPr anchor="t" rtlCol="false" tIns="0" lIns="0" bIns="0" rIns="0">
            <a:spAutoFit/>
          </a:bodyPr>
          <a:lstStyle/>
          <a:p>
            <a:pPr algn="l" marL="0" indent="0" lvl="0">
              <a:lnSpc>
                <a:spcPts val="12000"/>
              </a:lnSpc>
            </a:pPr>
            <a:r>
              <a:rPr lang="en-US" sz="12000" spc="-240">
                <a:solidFill>
                  <a:srgbClr val="F10808"/>
                </a:solidFill>
                <a:latin typeface="Arsenal"/>
                <a:ea typeface="Arsenal"/>
                <a:cs typeface="Arsenal"/>
                <a:sym typeface="Arsenal"/>
              </a:rPr>
              <a:t>Thank You</a:t>
            </a:r>
          </a:p>
        </p:txBody>
      </p:sp>
      <p:sp>
        <p:nvSpPr>
          <p:cNvPr name="TextBox 9" id="9"/>
          <p:cNvSpPr txBox="true"/>
          <p:nvPr/>
        </p:nvSpPr>
        <p:spPr>
          <a:xfrm rot="0">
            <a:off x="689158" y="6000750"/>
            <a:ext cx="5969542" cy="481330"/>
          </a:xfrm>
          <a:prstGeom prst="rect">
            <a:avLst/>
          </a:prstGeom>
        </p:spPr>
        <p:txBody>
          <a:bodyPr anchor="t" rtlCol="false" tIns="0" lIns="0" bIns="0" rIns="0">
            <a:spAutoFit/>
          </a:bodyPr>
          <a:lstStyle/>
          <a:p>
            <a:pPr algn="l" marL="0" indent="0" lvl="0">
              <a:lnSpc>
                <a:spcPts val="3919"/>
              </a:lnSpc>
              <a:spcBef>
                <a:spcPct val="0"/>
              </a:spcBef>
            </a:pPr>
            <a:r>
              <a:rPr lang="en-US" sz="2799">
                <a:solidFill>
                  <a:srgbClr val="F10808"/>
                </a:solidFill>
                <a:latin typeface="Radley"/>
                <a:ea typeface="Radley"/>
                <a:cs typeface="Radley"/>
                <a:sym typeface="Radley"/>
              </a:rPr>
              <a:t>Visit - https://www.pojfurniture.com/</a:t>
            </a:r>
          </a:p>
        </p:txBody>
      </p:sp>
      <p:sp>
        <p:nvSpPr>
          <p:cNvPr name="Freeform 10" id="10"/>
          <p:cNvSpPr/>
          <p:nvPr/>
        </p:nvSpPr>
        <p:spPr>
          <a:xfrm flipH="false" flipV="false" rot="0">
            <a:off x="544440" y="1028700"/>
            <a:ext cx="968519" cy="555375"/>
          </a:xfrm>
          <a:custGeom>
            <a:avLst/>
            <a:gdLst/>
            <a:ahLst/>
            <a:cxnLst/>
            <a:rect r="r" b="b" t="t" l="l"/>
            <a:pathLst>
              <a:path h="555375" w="968519">
                <a:moveTo>
                  <a:pt x="0" y="0"/>
                </a:moveTo>
                <a:lnTo>
                  <a:pt x="968520" y="0"/>
                </a:lnTo>
                <a:lnTo>
                  <a:pt x="968520" y="555375"/>
                </a:lnTo>
                <a:lnTo>
                  <a:pt x="0" y="555375"/>
                </a:lnTo>
                <a:lnTo>
                  <a:pt x="0" y="0"/>
                </a:lnTo>
                <a:close/>
              </a:path>
            </a:pathLst>
          </a:custGeom>
          <a:blipFill>
            <a:blip r:embed="rId5"/>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DAGPIXA3B-8</dc:identifier>
  <dcterms:modified xsi:type="dcterms:W3CDTF">2011-08-01T06:04:30Z</dcterms:modified>
  <cp:revision>1</cp:revision>
  <dc:title>Buy Wooden Furniture Online</dc:title>
</cp:coreProperties>
</file>