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Agrandir" charset="1" panose="00000500000000000000"/>
      <p:regular r:id="rId9"/>
    </p:embeddedFont>
    <p:embeddedFont>
      <p:font typeface="Agrandir Medium" charset="1" panose="0000060000000000000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pojfurniture.com/products/living-room-furnitur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jpeg" Type="http://schemas.openxmlformats.org/officeDocument/2006/relationships/image"/><Relationship Id="rId4" Target="../media/image6.jpeg" Type="http://schemas.openxmlformats.org/officeDocument/2006/relationships/image"/><Relationship Id="rId5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>
                <a:alphaModFix amt="77000"/>
              </a:blip>
              <a:stretch>
                <a:fillRect l="0" t="-4232" r="0" b="-4232"/>
              </a:stretch>
            </a:blipFill>
          </p:spPr>
        </p:sp>
      </p:grpSp>
      <p:sp>
        <p:nvSpPr>
          <p:cNvPr name="AutoShape 4" id="4"/>
          <p:cNvSpPr/>
          <p:nvPr/>
        </p:nvSpPr>
        <p:spPr>
          <a:xfrm rot="0">
            <a:off x="6442493" y="985838"/>
            <a:ext cx="4273129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624546" y="649176"/>
            <a:ext cx="1682334" cy="964695"/>
          </a:xfrm>
          <a:custGeom>
            <a:avLst/>
            <a:gdLst/>
            <a:ahLst/>
            <a:cxnLst/>
            <a:rect r="r" b="b" t="t" l="l"/>
            <a:pathLst>
              <a:path h="964695" w="1682334">
                <a:moveTo>
                  <a:pt x="0" y="0"/>
                </a:moveTo>
                <a:lnTo>
                  <a:pt x="1682334" y="0"/>
                </a:lnTo>
                <a:lnTo>
                  <a:pt x="1682334" y="964696"/>
                </a:lnTo>
                <a:lnTo>
                  <a:pt x="0" y="9646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715594" y="9453009"/>
            <a:ext cx="885681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100">
                <a:solidFill>
                  <a:srgbClr val="FE0302"/>
                </a:solidFill>
                <a:latin typeface="Agrandir"/>
                <a:ea typeface="Agrandir"/>
                <a:cs typeface="Agrandir"/>
                <a:sym typeface="Agrandir"/>
              </a:rPr>
              <a:t>Visit - https://www.pojfurniture.com/products/living-room-furniture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79966" y="1309072"/>
            <a:ext cx="15528067" cy="967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40"/>
              </a:lnSpc>
            </a:pPr>
            <a:r>
              <a:rPr lang="en-US" b="true" sz="4400" u="sng">
                <a:solidFill>
                  <a:srgbClr val="FE0302"/>
                </a:solidFill>
                <a:latin typeface="Agrandir Medium"/>
                <a:ea typeface="Agrandir Medium"/>
                <a:cs typeface="Agrandir Medium"/>
                <a:sym typeface="Agrandir Medium"/>
                <a:hlinkClick r:id="rId4" tooltip="https://www.pojfurniture.com/products/living-room-furniture"/>
              </a:rPr>
              <a:t>Buy Furniture for Your Living Room Online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328709" y="-2818291"/>
            <a:ext cx="10383365" cy="1038336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FDF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-47625"/>
              <a:ext cx="6604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971173" y="0"/>
            <a:ext cx="7316827" cy="4415556"/>
          </a:xfrm>
          <a:custGeom>
            <a:avLst/>
            <a:gdLst/>
            <a:ahLst/>
            <a:cxnLst/>
            <a:rect r="r" b="b" t="t" l="l"/>
            <a:pathLst>
              <a:path h="4415556" w="7316827">
                <a:moveTo>
                  <a:pt x="0" y="0"/>
                </a:moveTo>
                <a:lnTo>
                  <a:pt x="7316827" y="0"/>
                </a:lnTo>
                <a:lnTo>
                  <a:pt x="7316827" y="4415556"/>
                </a:lnTo>
                <a:lnTo>
                  <a:pt x="0" y="44155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8000"/>
            </a:blip>
            <a:stretch>
              <a:fillRect l="0" t="-5853" r="-4792" b="-92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971173" y="4766544"/>
            <a:ext cx="7431127" cy="5520456"/>
          </a:xfrm>
          <a:custGeom>
            <a:avLst/>
            <a:gdLst/>
            <a:ahLst/>
            <a:cxnLst/>
            <a:rect r="r" b="b" t="t" l="l"/>
            <a:pathLst>
              <a:path h="5520456" w="7431127">
                <a:moveTo>
                  <a:pt x="0" y="0"/>
                </a:moveTo>
                <a:lnTo>
                  <a:pt x="7431127" y="0"/>
                </a:lnTo>
                <a:lnTo>
                  <a:pt x="7431127" y="5520456"/>
                </a:lnTo>
                <a:lnTo>
                  <a:pt x="0" y="55204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88000"/>
            </a:blip>
            <a:stretch>
              <a:fillRect l="-14201" t="-4095" r="-12545" b="0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8877157"/>
            <a:ext cx="4273129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rot="0">
            <a:off x="6902874" y="1009650"/>
            <a:ext cx="4722308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28700" y="3528293"/>
            <a:ext cx="9610880" cy="22669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9"/>
              </a:lnSpc>
              <a:spcBef>
                <a:spcPct val="0"/>
              </a:spcBef>
            </a:pPr>
            <a:r>
              <a:rPr lang="en-US" sz="2499">
                <a:solidFill>
                  <a:srgbClr val="FE0302"/>
                </a:solidFill>
                <a:latin typeface="Agrandir"/>
                <a:ea typeface="Agrandir"/>
                <a:cs typeface="Agrandir"/>
                <a:sym typeface="Agrandir"/>
              </a:rPr>
              <a:t>Shop furniture for your living room online at POJ Furniture, where you'll find a wide range of stylish and functional options. From cozy sofas to elegant coffee tables, create a comfortable and inviting space with quality pieces. 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028700" y="546352"/>
            <a:ext cx="1682334" cy="964695"/>
          </a:xfrm>
          <a:custGeom>
            <a:avLst/>
            <a:gdLst/>
            <a:ahLst/>
            <a:cxnLst/>
            <a:rect r="r" b="b" t="t" l="l"/>
            <a:pathLst>
              <a:path h="964695" w="1682334">
                <a:moveTo>
                  <a:pt x="0" y="0"/>
                </a:moveTo>
                <a:lnTo>
                  <a:pt x="1682334" y="0"/>
                </a:lnTo>
                <a:lnTo>
                  <a:pt x="1682334" y="964696"/>
                </a:lnTo>
                <a:lnTo>
                  <a:pt x="0" y="9646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28700" y="6512663"/>
            <a:ext cx="8930604" cy="90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b="true" sz="2400">
                <a:solidFill>
                  <a:srgbClr val="FE0302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Visit - https://www.pojfurniture.com/products/living-room-furniture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E030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6365239" cy="10287000"/>
            <a:chOff x="0" y="0"/>
            <a:chExt cx="1676441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76441" cy="2709333"/>
            </a:xfrm>
            <a:custGeom>
              <a:avLst/>
              <a:gdLst/>
              <a:ahLst/>
              <a:cxnLst/>
              <a:rect r="r" b="b" t="t" l="l"/>
              <a:pathLst>
                <a:path h="2709333" w="1676441">
                  <a:moveTo>
                    <a:pt x="0" y="0"/>
                  </a:moveTo>
                  <a:lnTo>
                    <a:pt x="1676441" y="0"/>
                  </a:lnTo>
                  <a:lnTo>
                    <a:pt x="1676441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DFDF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52400"/>
              <a:ext cx="1676441" cy="28617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40"/>
                </a:lnSpc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6396350" y="1549148"/>
            <a:ext cx="4377871" cy="0"/>
          </a:xfrm>
          <a:prstGeom prst="line">
            <a:avLst/>
          </a:prstGeom>
          <a:ln cap="flat" w="38100">
            <a:solidFill>
              <a:srgbClr val="C0601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3910129" y="8693658"/>
            <a:ext cx="4377871" cy="0"/>
          </a:xfrm>
          <a:prstGeom prst="line">
            <a:avLst/>
          </a:prstGeom>
          <a:ln cap="flat" w="38100">
            <a:solidFill>
              <a:srgbClr val="FDFDF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9144000" y="3665449"/>
            <a:ext cx="7746458" cy="1478051"/>
            <a:chOff x="0" y="0"/>
            <a:chExt cx="1557421" cy="29716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57421" cy="297161"/>
            </a:xfrm>
            <a:custGeom>
              <a:avLst/>
              <a:gdLst/>
              <a:ahLst/>
              <a:cxnLst/>
              <a:rect r="r" b="b" t="t" l="l"/>
              <a:pathLst>
                <a:path h="297161" w="1557421">
                  <a:moveTo>
                    <a:pt x="0" y="0"/>
                  </a:moveTo>
                  <a:lnTo>
                    <a:pt x="1557421" y="0"/>
                  </a:lnTo>
                  <a:lnTo>
                    <a:pt x="1557421" y="297161"/>
                  </a:lnTo>
                  <a:lnTo>
                    <a:pt x="0" y="297161"/>
                  </a:lnTo>
                  <a:close/>
                </a:path>
              </a:pathLst>
            </a:custGeom>
            <a:solidFill>
              <a:srgbClr val="F3F4ED"/>
            </a:solidFill>
            <a:ln cap="sq">
              <a:noFill/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200025"/>
              <a:ext cx="1557421" cy="497186"/>
            </a:xfrm>
            <a:prstGeom prst="rect">
              <a:avLst/>
            </a:prstGeom>
          </p:spPr>
          <p:txBody>
            <a:bodyPr anchor="ctr" rtlCol="false" tIns="254000" lIns="254000" bIns="254000" rIns="254000"/>
            <a:lstStyle/>
            <a:p>
              <a:pPr algn="ctr" marL="0" indent="0" lvl="1">
                <a:lnSpc>
                  <a:spcPts val="7000"/>
                </a:lnSpc>
                <a:spcBef>
                  <a:spcPct val="0"/>
                </a:spcBef>
              </a:pPr>
              <a:r>
                <a:rPr lang="en-US" b="true" sz="5600">
                  <a:solidFill>
                    <a:srgbClr val="FE0302"/>
                  </a:solidFill>
                  <a:latin typeface="Agrandir Medium"/>
                  <a:ea typeface="Agrandir Medium"/>
                  <a:cs typeface="Agrandir Medium"/>
                  <a:sym typeface="Agrandir Medium"/>
                </a:rPr>
                <a:t>Thank You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774350" y="204682"/>
            <a:ext cx="1682334" cy="964695"/>
          </a:xfrm>
          <a:custGeom>
            <a:avLst/>
            <a:gdLst/>
            <a:ahLst/>
            <a:cxnLst/>
            <a:rect r="r" b="b" t="t" l="l"/>
            <a:pathLst>
              <a:path h="964695" w="1682334">
                <a:moveTo>
                  <a:pt x="0" y="0"/>
                </a:moveTo>
                <a:lnTo>
                  <a:pt x="1682335" y="0"/>
                </a:lnTo>
                <a:lnTo>
                  <a:pt x="1682335" y="964695"/>
                </a:lnTo>
                <a:lnTo>
                  <a:pt x="0" y="9646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916158" y="1226527"/>
            <a:ext cx="9858063" cy="6862254"/>
            <a:chOff x="0" y="0"/>
            <a:chExt cx="3652520" cy="254254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33020"/>
              <a:ext cx="3652520" cy="2509520"/>
            </a:xfrm>
            <a:custGeom>
              <a:avLst/>
              <a:gdLst/>
              <a:ahLst/>
              <a:cxnLst/>
              <a:rect r="r" b="b" t="t" l="l"/>
              <a:pathLst>
                <a:path h="2509520" w="3652520">
                  <a:moveTo>
                    <a:pt x="0" y="0"/>
                  </a:moveTo>
                  <a:lnTo>
                    <a:pt x="3652520" y="0"/>
                  </a:lnTo>
                  <a:lnTo>
                    <a:pt x="3652520" y="2509520"/>
                  </a:lnTo>
                  <a:lnTo>
                    <a:pt x="0" y="2509520"/>
                  </a:lnTo>
                  <a:close/>
                </a:path>
              </a:pathLst>
            </a:custGeom>
            <a:solidFill>
              <a:srgbClr val="BFBFBF">
                <a:alpha val="85882"/>
              </a:srgbClr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4290" y="71120"/>
              <a:ext cx="1786890" cy="2437130"/>
            </a:xfrm>
            <a:custGeom>
              <a:avLst/>
              <a:gdLst/>
              <a:ahLst/>
              <a:cxnLst/>
              <a:rect r="r" b="b" t="t" l="l"/>
              <a:pathLst>
                <a:path h="2437130" w="1786890">
                  <a:moveTo>
                    <a:pt x="1786890" y="2435860"/>
                  </a:moveTo>
                  <a:cubicBezTo>
                    <a:pt x="1153160" y="2437130"/>
                    <a:pt x="552450" y="2434590"/>
                    <a:pt x="0" y="2435860"/>
                  </a:cubicBezTo>
                  <a:lnTo>
                    <a:pt x="0" y="3810"/>
                  </a:lnTo>
                  <a:cubicBezTo>
                    <a:pt x="570230" y="0"/>
                    <a:pt x="1168400" y="2540"/>
                    <a:pt x="1786890" y="3810"/>
                  </a:cubicBezTo>
                  <a:lnTo>
                    <a:pt x="1786890" y="2435860"/>
                  </a:lnTo>
                  <a:close/>
                </a:path>
              </a:pathLst>
            </a:custGeom>
            <a:solidFill>
              <a:srgbClr val="DBDBDB">
                <a:alpha val="85882"/>
              </a:srgbClr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34290" y="41910"/>
              <a:ext cx="1786890" cy="2465070"/>
            </a:xfrm>
            <a:custGeom>
              <a:avLst/>
              <a:gdLst/>
              <a:ahLst/>
              <a:cxnLst/>
              <a:rect r="r" b="b" t="t" l="l"/>
              <a:pathLst>
                <a:path h="2465070" w="1786890">
                  <a:moveTo>
                    <a:pt x="1786890" y="2465070"/>
                  </a:moveTo>
                  <a:cubicBezTo>
                    <a:pt x="1153160" y="2438400"/>
                    <a:pt x="552450" y="2434590"/>
                    <a:pt x="0" y="2465070"/>
                  </a:cubicBezTo>
                  <a:lnTo>
                    <a:pt x="0" y="33020"/>
                  </a:lnTo>
                  <a:cubicBezTo>
                    <a:pt x="570230" y="0"/>
                    <a:pt x="1168400" y="2540"/>
                    <a:pt x="1786890" y="33020"/>
                  </a:cubicBezTo>
                  <a:lnTo>
                    <a:pt x="1786890" y="2465070"/>
                  </a:lnTo>
                  <a:close/>
                </a:path>
              </a:pathLst>
            </a:custGeom>
            <a:solidFill>
              <a:srgbClr val="E9E9E9">
                <a:alpha val="85882"/>
              </a:srgbClr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85090" y="-21590"/>
              <a:ext cx="1737360" cy="2528570"/>
            </a:xfrm>
            <a:custGeom>
              <a:avLst/>
              <a:gdLst/>
              <a:ahLst/>
              <a:cxnLst/>
              <a:rect r="r" b="b" t="t" l="l"/>
              <a:pathLst>
                <a:path h="2528570" w="1737360">
                  <a:moveTo>
                    <a:pt x="1736090" y="2528570"/>
                  </a:moveTo>
                  <a:cubicBezTo>
                    <a:pt x="1102360" y="2501900"/>
                    <a:pt x="552450" y="2458720"/>
                    <a:pt x="0" y="2489200"/>
                  </a:cubicBezTo>
                  <a:lnTo>
                    <a:pt x="7620" y="33020"/>
                  </a:lnTo>
                  <a:cubicBezTo>
                    <a:pt x="577850" y="0"/>
                    <a:pt x="1113790" y="40640"/>
                    <a:pt x="1737360" y="95250"/>
                  </a:cubicBezTo>
                  <a:lnTo>
                    <a:pt x="1737360" y="2528570"/>
                  </a:lnTo>
                  <a:close/>
                </a:path>
              </a:pathLst>
            </a:custGeom>
            <a:blipFill>
              <a:blip r:embed="rId3">
                <a:alphaModFix amt="86000"/>
              </a:blip>
              <a:stretch>
                <a:fillRect l="-68475" t="0" r="-68475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1821180" y="71120"/>
              <a:ext cx="1786890" cy="2437130"/>
            </a:xfrm>
            <a:custGeom>
              <a:avLst/>
              <a:gdLst/>
              <a:ahLst/>
              <a:cxnLst/>
              <a:rect r="r" b="b" t="t" l="l"/>
              <a:pathLst>
                <a:path h="2437130" w="1786890">
                  <a:moveTo>
                    <a:pt x="0" y="2435860"/>
                  </a:moveTo>
                  <a:cubicBezTo>
                    <a:pt x="633730" y="2437130"/>
                    <a:pt x="1234440" y="2434590"/>
                    <a:pt x="1786890" y="2435860"/>
                  </a:cubicBezTo>
                  <a:lnTo>
                    <a:pt x="1786890" y="3810"/>
                  </a:lnTo>
                  <a:cubicBezTo>
                    <a:pt x="1216660" y="0"/>
                    <a:pt x="618490" y="2540"/>
                    <a:pt x="0" y="3810"/>
                  </a:cubicBezTo>
                  <a:lnTo>
                    <a:pt x="0" y="2435860"/>
                  </a:lnTo>
                  <a:close/>
                </a:path>
              </a:pathLst>
            </a:custGeom>
            <a:solidFill>
              <a:srgbClr val="DBDBDB">
                <a:alpha val="85882"/>
              </a:srgbClr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1821180" y="41910"/>
              <a:ext cx="1786890" cy="2465070"/>
            </a:xfrm>
            <a:custGeom>
              <a:avLst/>
              <a:gdLst/>
              <a:ahLst/>
              <a:cxnLst/>
              <a:rect r="r" b="b" t="t" l="l"/>
              <a:pathLst>
                <a:path h="2465070" w="1786890">
                  <a:moveTo>
                    <a:pt x="0" y="2465070"/>
                  </a:moveTo>
                  <a:cubicBezTo>
                    <a:pt x="633730" y="2438400"/>
                    <a:pt x="1234440" y="2434590"/>
                    <a:pt x="1786890" y="2465070"/>
                  </a:cubicBezTo>
                  <a:lnTo>
                    <a:pt x="1786890" y="33020"/>
                  </a:lnTo>
                  <a:cubicBezTo>
                    <a:pt x="1216660" y="0"/>
                    <a:pt x="618490" y="2540"/>
                    <a:pt x="0" y="33020"/>
                  </a:cubicBezTo>
                  <a:lnTo>
                    <a:pt x="0" y="2465070"/>
                  </a:lnTo>
                  <a:close/>
                </a:path>
              </a:pathLst>
            </a:custGeom>
            <a:solidFill>
              <a:srgbClr val="E9E9E9">
                <a:alpha val="85882"/>
              </a:srgbClr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1821180" y="-21590"/>
              <a:ext cx="1736090" cy="2528570"/>
            </a:xfrm>
            <a:custGeom>
              <a:avLst/>
              <a:gdLst/>
              <a:ahLst/>
              <a:cxnLst/>
              <a:rect r="r" b="b" t="t" l="l"/>
              <a:pathLst>
                <a:path h="2528570" w="1736090">
                  <a:moveTo>
                    <a:pt x="0" y="2528570"/>
                  </a:moveTo>
                  <a:cubicBezTo>
                    <a:pt x="633730" y="2501900"/>
                    <a:pt x="1183640" y="2458720"/>
                    <a:pt x="1736090" y="2489200"/>
                  </a:cubicBezTo>
                  <a:lnTo>
                    <a:pt x="1729740" y="33020"/>
                  </a:lnTo>
                  <a:cubicBezTo>
                    <a:pt x="1159510" y="0"/>
                    <a:pt x="623570" y="40640"/>
                    <a:pt x="0" y="95250"/>
                  </a:cubicBezTo>
                  <a:lnTo>
                    <a:pt x="0" y="2528570"/>
                  </a:lnTo>
                  <a:close/>
                </a:path>
              </a:pathLst>
            </a:custGeom>
            <a:blipFill>
              <a:blip r:embed="rId4">
                <a:alphaModFix amt="86000"/>
              </a:blip>
              <a:stretch>
                <a:fillRect l="-68362" t="0" r="-68362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807210" y="74930"/>
              <a:ext cx="29210" cy="2433320"/>
            </a:xfrm>
            <a:custGeom>
              <a:avLst/>
              <a:gdLst/>
              <a:ahLst/>
              <a:cxnLst/>
              <a:rect r="r" b="b" t="t" l="l"/>
              <a:pathLst>
                <a:path h="2433320" w="29210">
                  <a:moveTo>
                    <a:pt x="12700" y="2432050"/>
                  </a:moveTo>
                  <a:cubicBezTo>
                    <a:pt x="3810" y="2228850"/>
                    <a:pt x="1270" y="2026920"/>
                    <a:pt x="3810" y="1823720"/>
                  </a:cubicBezTo>
                  <a:cubicBezTo>
                    <a:pt x="5080" y="1722120"/>
                    <a:pt x="8890" y="1620520"/>
                    <a:pt x="10160" y="1520190"/>
                  </a:cubicBezTo>
                  <a:cubicBezTo>
                    <a:pt x="11430" y="1418590"/>
                    <a:pt x="8890" y="1316990"/>
                    <a:pt x="7620" y="1216660"/>
                  </a:cubicBezTo>
                  <a:cubicBezTo>
                    <a:pt x="5080" y="1115060"/>
                    <a:pt x="3810" y="1013460"/>
                    <a:pt x="2540" y="913130"/>
                  </a:cubicBezTo>
                  <a:cubicBezTo>
                    <a:pt x="1270" y="811530"/>
                    <a:pt x="0" y="709930"/>
                    <a:pt x="1270" y="609600"/>
                  </a:cubicBezTo>
                  <a:cubicBezTo>
                    <a:pt x="2540" y="406400"/>
                    <a:pt x="5080" y="204470"/>
                    <a:pt x="13970" y="1270"/>
                  </a:cubicBezTo>
                  <a:cubicBezTo>
                    <a:pt x="13970" y="0"/>
                    <a:pt x="13970" y="0"/>
                    <a:pt x="15240" y="0"/>
                  </a:cubicBezTo>
                  <a:cubicBezTo>
                    <a:pt x="16510" y="0"/>
                    <a:pt x="16510" y="0"/>
                    <a:pt x="16510" y="1270"/>
                  </a:cubicBezTo>
                  <a:cubicBezTo>
                    <a:pt x="24130" y="204470"/>
                    <a:pt x="27940" y="406400"/>
                    <a:pt x="29210" y="609600"/>
                  </a:cubicBezTo>
                  <a:cubicBezTo>
                    <a:pt x="29210" y="711200"/>
                    <a:pt x="27940" y="812800"/>
                    <a:pt x="27940" y="913130"/>
                  </a:cubicBezTo>
                  <a:cubicBezTo>
                    <a:pt x="26670" y="1014730"/>
                    <a:pt x="25400" y="1116330"/>
                    <a:pt x="22860" y="1216660"/>
                  </a:cubicBezTo>
                  <a:cubicBezTo>
                    <a:pt x="20320" y="1318260"/>
                    <a:pt x="19050" y="1419860"/>
                    <a:pt x="20320" y="1520190"/>
                  </a:cubicBezTo>
                  <a:cubicBezTo>
                    <a:pt x="21590" y="1621790"/>
                    <a:pt x="25400" y="1723390"/>
                    <a:pt x="26670" y="1823720"/>
                  </a:cubicBezTo>
                  <a:cubicBezTo>
                    <a:pt x="29210" y="2026920"/>
                    <a:pt x="25400" y="2228850"/>
                    <a:pt x="17780" y="2432050"/>
                  </a:cubicBezTo>
                  <a:cubicBezTo>
                    <a:pt x="15240" y="2433320"/>
                    <a:pt x="15240" y="2433320"/>
                    <a:pt x="12700" y="2432050"/>
                  </a:cubicBezTo>
                  <a:cubicBezTo>
                    <a:pt x="13971" y="2433320"/>
                    <a:pt x="12700" y="2433320"/>
                    <a:pt x="12700" y="2432050"/>
                  </a:cubicBezTo>
                  <a:close/>
                </a:path>
              </a:pathLst>
            </a:custGeom>
            <a:solidFill>
              <a:srgbClr val="DBDBDB">
                <a:alpha val="85882"/>
              </a:srgbClr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2362611" y="7197080"/>
            <a:ext cx="8411609" cy="2936006"/>
            <a:chOff x="0" y="0"/>
            <a:chExt cx="1303178" cy="454864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303178" cy="454864"/>
            </a:xfrm>
            <a:custGeom>
              <a:avLst/>
              <a:gdLst/>
              <a:ahLst/>
              <a:cxnLst/>
              <a:rect r="r" b="b" t="t" l="l"/>
              <a:pathLst>
                <a:path h="454864" w="1303178">
                  <a:moveTo>
                    <a:pt x="21169" y="0"/>
                  </a:moveTo>
                  <a:lnTo>
                    <a:pt x="1282010" y="0"/>
                  </a:lnTo>
                  <a:cubicBezTo>
                    <a:pt x="1293701" y="0"/>
                    <a:pt x="1303178" y="9478"/>
                    <a:pt x="1303178" y="21169"/>
                  </a:cubicBezTo>
                  <a:lnTo>
                    <a:pt x="1303178" y="433695"/>
                  </a:lnTo>
                  <a:cubicBezTo>
                    <a:pt x="1303178" y="439310"/>
                    <a:pt x="1300948" y="444694"/>
                    <a:pt x="1296978" y="448664"/>
                  </a:cubicBezTo>
                  <a:cubicBezTo>
                    <a:pt x="1293008" y="452634"/>
                    <a:pt x="1287624" y="454864"/>
                    <a:pt x="1282010" y="454864"/>
                  </a:cubicBezTo>
                  <a:lnTo>
                    <a:pt x="21169" y="454864"/>
                  </a:lnTo>
                  <a:cubicBezTo>
                    <a:pt x="15555" y="454864"/>
                    <a:pt x="10170" y="452634"/>
                    <a:pt x="6200" y="448664"/>
                  </a:cubicBezTo>
                  <a:cubicBezTo>
                    <a:pt x="2230" y="444694"/>
                    <a:pt x="0" y="439310"/>
                    <a:pt x="0" y="433695"/>
                  </a:cubicBezTo>
                  <a:lnTo>
                    <a:pt x="0" y="21169"/>
                  </a:lnTo>
                  <a:cubicBezTo>
                    <a:pt x="0" y="15555"/>
                    <a:pt x="2230" y="10170"/>
                    <a:pt x="6200" y="6200"/>
                  </a:cubicBezTo>
                  <a:cubicBezTo>
                    <a:pt x="10170" y="2230"/>
                    <a:pt x="15555" y="0"/>
                    <a:pt x="21169" y="0"/>
                  </a:cubicBezTo>
                  <a:close/>
                </a:path>
              </a:pathLst>
            </a:custGeom>
            <a:blipFill>
              <a:blip r:embed="rId5">
                <a:alphaModFix amt="86000"/>
              </a:blip>
              <a:stretch>
                <a:fillRect l="0" t="-37399" r="0" b="-37399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0774221" y="5501267"/>
            <a:ext cx="6885446" cy="7943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DFDFD"/>
                </a:solidFill>
                <a:latin typeface="Agrandir"/>
                <a:ea typeface="Agrandir"/>
                <a:cs typeface="Agrandir"/>
                <a:sym typeface="Agrandir"/>
              </a:rPr>
              <a:t>Visit - https://www.pojfurniture.com/products/living-room-furniture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DAGPIUJ8z_I</dc:identifier>
  <dcterms:modified xsi:type="dcterms:W3CDTF">2011-08-01T06:04:30Z</dcterms:modified>
  <cp:revision>1</cp:revision>
  <dc:title>Buy Furniture for Your Living Room Online</dc:title>
</cp:coreProperties>
</file>