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Noto Serif Display ExtraCondensed Bold" charset="1" panose="02020806080505020204"/>
      <p:regular r:id="rId10"/>
    </p:embeddedFont>
    <p:embeddedFont>
      <p:font typeface="TT Hoves" charset="1" panose="02000003020000060003"/>
      <p:regular r:id="rId11"/>
    </p:embeddedFont>
    <p:embeddedFont>
      <p:font typeface="Canva Sans" charset="1" panose="020B0503030501040103"/>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https://siddhimatrimonials.com" TargetMode="External" Type="http://schemas.openxmlformats.org/officeDocument/2006/relationships/hyperlink"/><Relationship Id="rId6"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jpeg" Type="http://schemas.openxmlformats.org/officeDocument/2006/relationships/image"/><Relationship Id="rId4" Target="../media/image1.png" Type="http://schemas.openxmlformats.org/officeDocument/2006/relationships/image"/><Relationship Id="rId5" Target="../media/image2.png" Type="http://schemas.openxmlformats.org/officeDocument/2006/relationships/image"/><Relationship Id="rId6" Target="../media/image3.png" Type="http://schemas.openxmlformats.org/officeDocument/2006/relationships/image"/><Relationship Id="rId7" Target="../media/image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FFBEB"/>
        </a:solidFill>
      </p:bgPr>
    </p:bg>
    <p:spTree>
      <p:nvGrpSpPr>
        <p:cNvPr id="1" name=""/>
        <p:cNvGrpSpPr/>
        <p:nvPr/>
      </p:nvGrpSpPr>
      <p:grpSpPr>
        <a:xfrm>
          <a:off x="0" y="0"/>
          <a:ext cx="0" cy="0"/>
          <a:chOff x="0" y="0"/>
          <a:chExt cx="0" cy="0"/>
        </a:xfrm>
      </p:grpSpPr>
      <p:sp>
        <p:nvSpPr>
          <p:cNvPr name="Freeform 2" id="2"/>
          <p:cNvSpPr/>
          <p:nvPr/>
        </p:nvSpPr>
        <p:spPr>
          <a:xfrm flipH="false" flipV="false" rot="0">
            <a:off x="-5544558" y="6820910"/>
            <a:ext cx="14501498" cy="8229600"/>
          </a:xfrm>
          <a:custGeom>
            <a:avLst/>
            <a:gdLst/>
            <a:ahLst/>
            <a:cxnLst/>
            <a:rect r="r" b="b" t="t" l="l"/>
            <a:pathLst>
              <a:path h="8229600" w="14501498">
                <a:moveTo>
                  <a:pt x="0" y="0"/>
                </a:moveTo>
                <a:lnTo>
                  <a:pt x="14501498" y="0"/>
                </a:lnTo>
                <a:lnTo>
                  <a:pt x="14501498" y="8229600"/>
                </a:lnTo>
                <a:lnTo>
                  <a:pt x="0" y="8229600"/>
                </a:lnTo>
                <a:lnTo>
                  <a:pt x="0" y="0"/>
                </a:lnTo>
                <a:close/>
              </a:path>
            </a:pathLst>
          </a:custGeom>
          <a:blipFill>
            <a:blip r:embed="rId2"/>
            <a:stretch>
              <a:fillRect l="0" t="0" r="0" b="0"/>
            </a:stretch>
          </a:blipFill>
        </p:spPr>
      </p:sp>
      <p:sp>
        <p:nvSpPr>
          <p:cNvPr name="Freeform 3" id="3"/>
          <p:cNvSpPr/>
          <p:nvPr/>
        </p:nvSpPr>
        <p:spPr>
          <a:xfrm flipH="false" flipV="true" rot="0">
            <a:off x="-2944849" y="7933452"/>
            <a:ext cx="11653868" cy="5098567"/>
          </a:xfrm>
          <a:custGeom>
            <a:avLst/>
            <a:gdLst/>
            <a:ahLst/>
            <a:cxnLst/>
            <a:rect r="r" b="b" t="t" l="l"/>
            <a:pathLst>
              <a:path h="5098567" w="11653868">
                <a:moveTo>
                  <a:pt x="0" y="5098568"/>
                </a:moveTo>
                <a:lnTo>
                  <a:pt x="11653868" y="5098568"/>
                </a:lnTo>
                <a:lnTo>
                  <a:pt x="11653868" y="0"/>
                </a:lnTo>
                <a:lnTo>
                  <a:pt x="0" y="0"/>
                </a:lnTo>
                <a:lnTo>
                  <a:pt x="0" y="5098568"/>
                </a:lnTo>
                <a:close/>
              </a:path>
            </a:pathLst>
          </a:custGeom>
          <a:blipFill>
            <a:blip r:embed="rId3"/>
            <a:stretch>
              <a:fillRect l="0" t="0" r="0" b="0"/>
            </a:stretch>
          </a:blipFill>
        </p:spPr>
      </p:sp>
      <p:sp>
        <p:nvSpPr>
          <p:cNvPr name="Freeform 4" id="4"/>
          <p:cNvSpPr/>
          <p:nvPr/>
        </p:nvSpPr>
        <p:spPr>
          <a:xfrm flipH="false" flipV="false" rot="0">
            <a:off x="10723122" y="7025820"/>
            <a:ext cx="14501498" cy="8229600"/>
          </a:xfrm>
          <a:custGeom>
            <a:avLst/>
            <a:gdLst/>
            <a:ahLst/>
            <a:cxnLst/>
            <a:rect r="r" b="b" t="t" l="l"/>
            <a:pathLst>
              <a:path h="8229600" w="14501498">
                <a:moveTo>
                  <a:pt x="0" y="0"/>
                </a:moveTo>
                <a:lnTo>
                  <a:pt x="14501498" y="0"/>
                </a:lnTo>
                <a:lnTo>
                  <a:pt x="14501498" y="8229600"/>
                </a:lnTo>
                <a:lnTo>
                  <a:pt x="0" y="8229600"/>
                </a:lnTo>
                <a:lnTo>
                  <a:pt x="0" y="0"/>
                </a:lnTo>
                <a:close/>
              </a:path>
            </a:pathLst>
          </a:custGeom>
          <a:blipFill>
            <a:blip r:embed="rId2"/>
            <a:stretch>
              <a:fillRect l="0" t="0" r="0" b="0"/>
            </a:stretch>
          </a:blipFill>
        </p:spPr>
      </p:sp>
      <p:sp>
        <p:nvSpPr>
          <p:cNvPr name="Freeform 5" id="5"/>
          <p:cNvSpPr/>
          <p:nvPr/>
        </p:nvSpPr>
        <p:spPr>
          <a:xfrm flipH="false" flipV="true" rot="0">
            <a:off x="10665129" y="8259840"/>
            <a:ext cx="11653868" cy="5098567"/>
          </a:xfrm>
          <a:custGeom>
            <a:avLst/>
            <a:gdLst/>
            <a:ahLst/>
            <a:cxnLst/>
            <a:rect r="r" b="b" t="t" l="l"/>
            <a:pathLst>
              <a:path h="5098567" w="11653868">
                <a:moveTo>
                  <a:pt x="0" y="5098567"/>
                </a:moveTo>
                <a:lnTo>
                  <a:pt x="11653868" y="5098567"/>
                </a:lnTo>
                <a:lnTo>
                  <a:pt x="11653868" y="0"/>
                </a:lnTo>
                <a:lnTo>
                  <a:pt x="0" y="0"/>
                </a:lnTo>
                <a:lnTo>
                  <a:pt x="0" y="5098567"/>
                </a:lnTo>
                <a:close/>
              </a:path>
            </a:pathLst>
          </a:custGeom>
          <a:blipFill>
            <a:blip r:embed="rId3"/>
            <a:stretch>
              <a:fillRect l="0" t="0" r="0" b="0"/>
            </a:stretch>
          </a:blipFill>
        </p:spPr>
      </p:sp>
      <p:sp>
        <p:nvSpPr>
          <p:cNvPr name="Freeform 6" id="6"/>
          <p:cNvSpPr/>
          <p:nvPr/>
        </p:nvSpPr>
        <p:spPr>
          <a:xfrm flipH="false" flipV="false" rot="0">
            <a:off x="14170449" y="7025820"/>
            <a:ext cx="4643227" cy="4874779"/>
          </a:xfrm>
          <a:custGeom>
            <a:avLst/>
            <a:gdLst/>
            <a:ahLst/>
            <a:cxnLst/>
            <a:rect r="r" b="b" t="t" l="l"/>
            <a:pathLst>
              <a:path h="4874779" w="4643227">
                <a:moveTo>
                  <a:pt x="0" y="0"/>
                </a:moveTo>
                <a:lnTo>
                  <a:pt x="4643228" y="0"/>
                </a:lnTo>
                <a:lnTo>
                  <a:pt x="4643228" y="4874779"/>
                </a:lnTo>
                <a:lnTo>
                  <a:pt x="0" y="4874779"/>
                </a:lnTo>
                <a:lnTo>
                  <a:pt x="0" y="0"/>
                </a:lnTo>
                <a:close/>
              </a:path>
            </a:pathLst>
          </a:custGeom>
          <a:blipFill>
            <a:blip r:embed="rId4"/>
            <a:stretch>
              <a:fillRect l="0" t="0" r="0" b="0"/>
            </a:stretch>
          </a:blipFill>
        </p:spPr>
      </p:sp>
      <p:sp>
        <p:nvSpPr>
          <p:cNvPr name="Freeform 7" id="7"/>
          <p:cNvSpPr/>
          <p:nvPr/>
        </p:nvSpPr>
        <p:spPr>
          <a:xfrm flipH="true" flipV="false" rot="0">
            <a:off x="-838378" y="6820910"/>
            <a:ext cx="4643227" cy="4874779"/>
          </a:xfrm>
          <a:custGeom>
            <a:avLst/>
            <a:gdLst/>
            <a:ahLst/>
            <a:cxnLst/>
            <a:rect r="r" b="b" t="t" l="l"/>
            <a:pathLst>
              <a:path h="4874779" w="4643227">
                <a:moveTo>
                  <a:pt x="4643228" y="0"/>
                </a:moveTo>
                <a:lnTo>
                  <a:pt x="0" y="0"/>
                </a:lnTo>
                <a:lnTo>
                  <a:pt x="0" y="4874780"/>
                </a:lnTo>
                <a:lnTo>
                  <a:pt x="4643228" y="4874780"/>
                </a:lnTo>
                <a:lnTo>
                  <a:pt x="4643228" y="0"/>
                </a:lnTo>
                <a:close/>
              </a:path>
            </a:pathLst>
          </a:custGeom>
          <a:blipFill>
            <a:blip r:embed="rId4"/>
            <a:stretch>
              <a:fillRect l="0" t="0" r="0" b="0"/>
            </a:stretch>
          </a:blipFill>
        </p:spPr>
      </p:sp>
      <p:sp>
        <p:nvSpPr>
          <p:cNvPr name="Freeform 8" id="8"/>
          <p:cNvSpPr/>
          <p:nvPr/>
        </p:nvSpPr>
        <p:spPr>
          <a:xfrm flipH="false" flipV="false" rot="0">
            <a:off x="-6396036" y="-5415963"/>
            <a:ext cx="14501498" cy="8229600"/>
          </a:xfrm>
          <a:custGeom>
            <a:avLst/>
            <a:gdLst/>
            <a:ahLst/>
            <a:cxnLst/>
            <a:rect r="r" b="b" t="t" l="l"/>
            <a:pathLst>
              <a:path h="8229600" w="14501498">
                <a:moveTo>
                  <a:pt x="0" y="0"/>
                </a:moveTo>
                <a:lnTo>
                  <a:pt x="14501497" y="0"/>
                </a:lnTo>
                <a:lnTo>
                  <a:pt x="14501497" y="8229600"/>
                </a:lnTo>
                <a:lnTo>
                  <a:pt x="0" y="8229600"/>
                </a:lnTo>
                <a:lnTo>
                  <a:pt x="0" y="0"/>
                </a:lnTo>
                <a:close/>
              </a:path>
            </a:pathLst>
          </a:custGeom>
          <a:blipFill>
            <a:blip r:embed="rId2"/>
            <a:stretch>
              <a:fillRect l="0" t="0" r="0" b="0"/>
            </a:stretch>
          </a:blipFill>
        </p:spPr>
      </p:sp>
      <p:sp>
        <p:nvSpPr>
          <p:cNvPr name="Freeform 9" id="9"/>
          <p:cNvSpPr/>
          <p:nvPr/>
        </p:nvSpPr>
        <p:spPr>
          <a:xfrm flipH="false" flipV="false" rot="0">
            <a:off x="10502670" y="-5415963"/>
            <a:ext cx="14501498" cy="8229600"/>
          </a:xfrm>
          <a:custGeom>
            <a:avLst/>
            <a:gdLst/>
            <a:ahLst/>
            <a:cxnLst/>
            <a:rect r="r" b="b" t="t" l="l"/>
            <a:pathLst>
              <a:path h="8229600" w="14501498">
                <a:moveTo>
                  <a:pt x="0" y="0"/>
                </a:moveTo>
                <a:lnTo>
                  <a:pt x="14501498" y="0"/>
                </a:lnTo>
                <a:lnTo>
                  <a:pt x="14501498" y="8229600"/>
                </a:lnTo>
                <a:lnTo>
                  <a:pt x="0" y="8229600"/>
                </a:lnTo>
                <a:lnTo>
                  <a:pt x="0" y="0"/>
                </a:lnTo>
                <a:close/>
              </a:path>
            </a:pathLst>
          </a:custGeom>
          <a:blipFill>
            <a:blip r:embed="rId2"/>
            <a:stretch>
              <a:fillRect l="0" t="0" r="0" b="0"/>
            </a:stretch>
          </a:blipFill>
        </p:spPr>
      </p:sp>
      <p:sp>
        <p:nvSpPr>
          <p:cNvPr name="Freeform 10" id="10"/>
          <p:cNvSpPr/>
          <p:nvPr/>
        </p:nvSpPr>
        <p:spPr>
          <a:xfrm flipH="false" flipV="false" rot="0">
            <a:off x="10231411" y="-3227745"/>
            <a:ext cx="11653868" cy="5098567"/>
          </a:xfrm>
          <a:custGeom>
            <a:avLst/>
            <a:gdLst/>
            <a:ahLst/>
            <a:cxnLst/>
            <a:rect r="r" b="b" t="t" l="l"/>
            <a:pathLst>
              <a:path h="5098567" w="11653868">
                <a:moveTo>
                  <a:pt x="0" y="0"/>
                </a:moveTo>
                <a:lnTo>
                  <a:pt x="11653868" y="0"/>
                </a:lnTo>
                <a:lnTo>
                  <a:pt x="11653868" y="5098568"/>
                </a:lnTo>
                <a:lnTo>
                  <a:pt x="0" y="5098568"/>
                </a:lnTo>
                <a:lnTo>
                  <a:pt x="0" y="0"/>
                </a:lnTo>
                <a:close/>
              </a:path>
            </a:pathLst>
          </a:custGeom>
          <a:blipFill>
            <a:blip r:embed="rId3"/>
            <a:stretch>
              <a:fillRect l="0" t="0" r="0" b="0"/>
            </a:stretch>
          </a:blipFill>
        </p:spPr>
      </p:sp>
      <p:sp>
        <p:nvSpPr>
          <p:cNvPr name="Freeform 11" id="11"/>
          <p:cNvSpPr/>
          <p:nvPr/>
        </p:nvSpPr>
        <p:spPr>
          <a:xfrm flipH="false" flipV="false" rot="0">
            <a:off x="-5188079" y="-2816257"/>
            <a:ext cx="11653868" cy="5098567"/>
          </a:xfrm>
          <a:custGeom>
            <a:avLst/>
            <a:gdLst/>
            <a:ahLst/>
            <a:cxnLst/>
            <a:rect r="r" b="b" t="t" l="l"/>
            <a:pathLst>
              <a:path h="5098567" w="11653868">
                <a:moveTo>
                  <a:pt x="0" y="0"/>
                </a:moveTo>
                <a:lnTo>
                  <a:pt x="11653868" y="0"/>
                </a:lnTo>
                <a:lnTo>
                  <a:pt x="11653868" y="5098567"/>
                </a:lnTo>
                <a:lnTo>
                  <a:pt x="0" y="5098567"/>
                </a:lnTo>
                <a:lnTo>
                  <a:pt x="0" y="0"/>
                </a:lnTo>
                <a:close/>
              </a:path>
            </a:pathLst>
          </a:custGeom>
          <a:blipFill>
            <a:blip r:embed="rId3"/>
            <a:stretch>
              <a:fillRect l="0" t="0" r="0" b="0"/>
            </a:stretch>
          </a:blipFill>
        </p:spPr>
      </p:sp>
      <p:sp>
        <p:nvSpPr>
          <p:cNvPr name="Freeform 12" id="12"/>
          <p:cNvSpPr/>
          <p:nvPr/>
        </p:nvSpPr>
        <p:spPr>
          <a:xfrm flipH="false" flipV="false" rot="0">
            <a:off x="8250543" y="364687"/>
            <a:ext cx="1412793" cy="1328026"/>
          </a:xfrm>
          <a:custGeom>
            <a:avLst/>
            <a:gdLst/>
            <a:ahLst/>
            <a:cxnLst/>
            <a:rect r="r" b="b" t="t" l="l"/>
            <a:pathLst>
              <a:path h="1328026" w="1412793">
                <a:moveTo>
                  <a:pt x="0" y="0"/>
                </a:moveTo>
                <a:lnTo>
                  <a:pt x="1412794" y="0"/>
                </a:lnTo>
                <a:lnTo>
                  <a:pt x="1412794" y="1328026"/>
                </a:lnTo>
                <a:lnTo>
                  <a:pt x="0" y="1328026"/>
                </a:lnTo>
                <a:lnTo>
                  <a:pt x="0" y="0"/>
                </a:lnTo>
                <a:close/>
              </a:path>
            </a:pathLst>
          </a:custGeom>
          <a:blipFill>
            <a:blip r:embed="rId5"/>
            <a:stretch>
              <a:fillRect l="0" t="0" r="0" b="0"/>
            </a:stretch>
          </a:blipFill>
        </p:spPr>
      </p:sp>
      <p:sp>
        <p:nvSpPr>
          <p:cNvPr name="TextBox 13" id="13"/>
          <p:cNvSpPr txBox="true"/>
          <p:nvPr/>
        </p:nvSpPr>
        <p:spPr>
          <a:xfrm rot="0">
            <a:off x="3062641" y="4118576"/>
            <a:ext cx="12995704" cy="1244318"/>
          </a:xfrm>
          <a:prstGeom prst="rect">
            <a:avLst/>
          </a:prstGeom>
        </p:spPr>
        <p:txBody>
          <a:bodyPr anchor="t" rtlCol="false" tIns="0" lIns="0" bIns="0" rIns="0">
            <a:spAutoFit/>
          </a:bodyPr>
          <a:lstStyle/>
          <a:p>
            <a:pPr algn="ctr">
              <a:lnSpc>
                <a:spcPts val="8461"/>
              </a:lnSpc>
            </a:pPr>
            <a:r>
              <a:rPr lang="en-US" b="true" sz="11591">
                <a:solidFill>
                  <a:srgbClr val="DA7093"/>
                </a:solidFill>
                <a:latin typeface="Noto Serif Display ExtraCondensed Bold"/>
                <a:ea typeface="Noto Serif Display ExtraCondensed Bold"/>
                <a:cs typeface="Noto Serif Display ExtraCondensed Bold"/>
                <a:sym typeface="Noto Serif Display ExtraCondensed Bold"/>
              </a:rPr>
              <a:t>Siddhi Matrimonials</a:t>
            </a:r>
          </a:p>
        </p:txBody>
      </p:sp>
      <p:sp>
        <p:nvSpPr>
          <p:cNvPr name="TextBox 14" id="14"/>
          <p:cNvSpPr txBox="true"/>
          <p:nvPr/>
        </p:nvSpPr>
        <p:spPr>
          <a:xfrm rot="0">
            <a:off x="5223532" y="6077283"/>
            <a:ext cx="7840936" cy="1313556"/>
          </a:xfrm>
          <a:prstGeom prst="rect">
            <a:avLst/>
          </a:prstGeom>
        </p:spPr>
        <p:txBody>
          <a:bodyPr anchor="t" rtlCol="false" tIns="0" lIns="0" bIns="0" rIns="0">
            <a:spAutoFit/>
          </a:bodyPr>
          <a:lstStyle/>
          <a:p>
            <a:pPr algn="ctr">
              <a:lnSpc>
                <a:spcPts val="5299"/>
              </a:lnSpc>
            </a:pPr>
            <a:r>
              <a:rPr lang="en-US" sz="3785">
                <a:solidFill>
                  <a:srgbClr val="DA7093"/>
                </a:solidFill>
                <a:latin typeface="TT Hoves"/>
                <a:ea typeface="TT Hoves"/>
                <a:cs typeface="TT Hoves"/>
                <a:sym typeface="TT Hoves"/>
              </a:rPr>
              <a:t>Marriage Bureau in Delhi</a:t>
            </a:r>
          </a:p>
          <a:p>
            <a:pPr algn="ctr">
              <a:lnSpc>
                <a:spcPts val="5299"/>
              </a:lnSpc>
              <a:spcBef>
                <a:spcPct val="0"/>
              </a:spcBef>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FFBEB"/>
        </a:solidFill>
      </p:bgPr>
    </p:bg>
    <p:spTree>
      <p:nvGrpSpPr>
        <p:cNvPr id="1" name=""/>
        <p:cNvGrpSpPr/>
        <p:nvPr/>
      </p:nvGrpSpPr>
      <p:grpSpPr>
        <a:xfrm>
          <a:off x="0" y="0"/>
          <a:ext cx="0" cy="0"/>
          <a:chOff x="0" y="0"/>
          <a:chExt cx="0" cy="0"/>
        </a:xfrm>
      </p:grpSpPr>
      <p:sp>
        <p:nvSpPr>
          <p:cNvPr name="Freeform 2" id="2"/>
          <p:cNvSpPr/>
          <p:nvPr/>
        </p:nvSpPr>
        <p:spPr>
          <a:xfrm flipH="false" flipV="false" rot="0">
            <a:off x="-6248627" y="7366808"/>
            <a:ext cx="12497254" cy="7092192"/>
          </a:xfrm>
          <a:custGeom>
            <a:avLst/>
            <a:gdLst/>
            <a:ahLst/>
            <a:cxnLst/>
            <a:rect r="r" b="b" t="t" l="l"/>
            <a:pathLst>
              <a:path h="7092192" w="12497254">
                <a:moveTo>
                  <a:pt x="0" y="0"/>
                </a:moveTo>
                <a:lnTo>
                  <a:pt x="12497254" y="0"/>
                </a:lnTo>
                <a:lnTo>
                  <a:pt x="12497254" y="7092191"/>
                </a:lnTo>
                <a:lnTo>
                  <a:pt x="0" y="7092191"/>
                </a:lnTo>
                <a:lnTo>
                  <a:pt x="0" y="0"/>
                </a:lnTo>
                <a:close/>
              </a:path>
            </a:pathLst>
          </a:custGeom>
          <a:blipFill>
            <a:blip r:embed="rId2"/>
            <a:stretch>
              <a:fillRect l="0" t="0" r="0" b="0"/>
            </a:stretch>
          </a:blipFill>
        </p:spPr>
      </p:sp>
      <p:sp>
        <p:nvSpPr>
          <p:cNvPr name="Freeform 3" id="3"/>
          <p:cNvSpPr/>
          <p:nvPr/>
        </p:nvSpPr>
        <p:spPr>
          <a:xfrm flipH="false" flipV="true" rot="0">
            <a:off x="-2857855" y="8633253"/>
            <a:ext cx="9670058" cy="4230650"/>
          </a:xfrm>
          <a:custGeom>
            <a:avLst/>
            <a:gdLst/>
            <a:ahLst/>
            <a:cxnLst/>
            <a:rect r="r" b="b" t="t" l="l"/>
            <a:pathLst>
              <a:path h="4230650" w="9670058">
                <a:moveTo>
                  <a:pt x="0" y="4230650"/>
                </a:moveTo>
                <a:lnTo>
                  <a:pt x="9670057" y="4230650"/>
                </a:lnTo>
                <a:lnTo>
                  <a:pt x="9670057" y="0"/>
                </a:lnTo>
                <a:lnTo>
                  <a:pt x="0" y="0"/>
                </a:lnTo>
                <a:lnTo>
                  <a:pt x="0" y="4230650"/>
                </a:lnTo>
                <a:close/>
              </a:path>
            </a:pathLst>
          </a:custGeom>
          <a:blipFill>
            <a:blip r:embed="rId3"/>
            <a:stretch>
              <a:fillRect l="0" t="0" r="0" b="0"/>
            </a:stretch>
          </a:blipFill>
        </p:spPr>
      </p:sp>
      <p:sp>
        <p:nvSpPr>
          <p:cNvPr name="Freeform 4" id="4"/>
          <p:cNvSpPr/>
          <p:nvPr/>
        </p:nvSpPr>
        <p:spPr>
          <a:xfrm flipH="false" flipV="false" rot="0">
            <a:off x="12120189" y="6952765"/>
            <a:ext cx="14501498" cy="8229600"/>
          </a:xfrm>
          <a:custGeom>
            <a:avLst/>
            <a:gdLst/>
            <a:ahLst/>
            <a:cxnLst/>
            <a:rect r="r" b="b" t="t" l="l"/>
            <a:pathLst>
              <a:path h="8229600" w="14501498">
                <a:moveTo>
                  <a:pt x="0" y="0"/>
                </a:moveTo>
                <a:lnTo>
                  <a:pt x="14501498" y="0"/>
                </a:lnTo>
                <a:lnTo>
                  <a:pt x="14501498" y="8229600"/>
                </a:lnTo>
                <a:lnTo>
                  <a:pt x="0" y="8229600"/>
                </a:lnTo>
                <a:lnTo>
                  <a:pt x="0" y="0"/>
                </a:lnTo>
                <a:close/>
              </a:path>
            </a:pathLst>
          </a:custGeom>
          <a:blipFill>
            <a:blip r:embed="rId2"/>
            <a:stretch>
              <a:fillRect l="0" t="0" r="0" b="0"/>
            </a:stretch>
          </a:blipFill>
        </p:spPr>
      </p:sp>
      <p:sp>
        <p:nvSpPr>
          <p:cNvPr name="Freeform 5" id="5"/>
          <p:cNvSpPr/>
          <p:nvPr/>
        </p:nvSpPr>
        <p:spPr>
          <a:xfrm flipH="false" flipV="true" rot="0">
            <a:off x="11959375" y="8594186"/>
            <a:ext cx="10599850" cy="4637434"/>
          </a:xfrm>
          <a:custGeom>
            <a:avLst/>
            <a:gdLst/>
            <a:ahLst/>
            <a:cxnLst/>
            <a:rect r="r" b="b" t="t" l="l"/>
            <a:pathLst>
              <a:path h="4637434" w="10599850">
                <a:moveTo>
                  <a:pt x="0" y="4637435"/>
                </a:moveTo>
                <a:lnTo>
                  <a:pt x="10599850" y="4637435"/>
                </a:lnTo>
                <a:lnTo>
                  <a:pt x="10599850" y="0"/>
                </a:lnTo>
                <a:lnTo>
                  <a:pt x="0" y="0"/>
                </a:lnTo>
                <a:lnTo>
                  <a:pt x="0" y="4637435"/>
                </a:lnTo>
                <a:close/>
              </a:path>
            </a:pathLst>
          </a:custGeom>
          <a:blipFill>
            <a:blip r:embed="rId3"/>
            <a:stretch>
              <a:fillRect l="0" t="0" r="0" b="0"/>
            </a:stretch>
          </a:blipFill>
        </p:spPr>
      </p:sp>
      <p:sp>
        <p:nvSpPr>
          <p:cNvPr name="Freeform 6" id="6"/>
          <p:cNvSpPr/>
          <p:nvPr/>
        </p:nvSpPr>
        <p:spPr>
          <a:xfrm flipH="false" flipV="false" rot="0">
            <a:off x="15147662" y="7471776"/>
            <a:ext cx="4223277" cy="4433886"/>
          </a:xfrm>
          <a:custGeom>
            <a:avLst/>
            <a:gdLst/>
            <a:ahLst/>
            <a:cxnLst/>
            <a:rect r="r" b="b" t="t" l="l"/>
            <a:pathLst>
              <a:path h="4433886" w="4223277">
                <a:moveTo>
                  <a:pt x="0" y="0"/>
                </a:moveTo>
                <a:lnTo>
                  <a:pt x="4223276" y="0"/>
                </a:lnTo>
                <a:lnTo>
                  <a:pt x="4223276" y="4433886"/>
                </a:lnTo>
                <a:lnTo>
                  <a:pt x="0" y="4433886"/>
                </a:lnTo>
                <a:lnTo>
                  <a:pt x="0" y="0"/>
                </a:lnTo>
                <a:close/>
              </a:path>
            </a:pathLst>
          </a:custGeom>
          <a:blipFill>
            <a:blip r:embed="rId4"/>
            <a:stretch>
              <a:fillRect l="0" t="0" r="0" b="0"/>
            </a:stretch>
          </a:blipFill>
        </p:spPr>
      </p:sp>
      <p:sp>
        <p:nvSpPr>
          <p:cNvPr name="Freeform 7" id="7"/>
          <p:cNvSpPr/>
          <p:nvPr/>
        </p:nvSpPr>
        <p:spPr>
          <a:xfrm flipH="true" flipV="false" rot="0">
            <a:off x="-1109964" y="7710097"/>
            <a:ext cx="3852822" cy="4044957"/>
          </a:xfrm>
          <a:custGeom>
            <a:avLst/>
            <a:gdLst/>
            <a:ahLst/>
            <a:cxnLst/>
            <a:rect r="r" b="b" t="t" l="l"/>
            <a:pathLst>
              <a:path h="4044957" w="3852822">
                <a:moveTo>
                  <a:pt x="3852822" y="0"/>
                </a:moveTo>
                <a:lnTo>
                  <a:pt x="0" y="0"/>
                </a:lnTo>
                <a:lnTo>
                  <a:pt x="0" y="4044957"/>
                </a:lnTo>
                <a:lnTo>
                  <a:pt x="3852822" y="4044957"/>
                </a:lnTo>
                <a:lnTo>
                  <a:pt x="3852822" y="0"/>
                </a:lnTo>
                <a:close/>
              </a:path>
            </a:pathLst>
          </a:custGeom>
          <a:blipFill>
            <a:blip r:embed="rId4"/>
            <a:stretch>
              <a:fillRect l="0" t="0" r="0" b="0"/>
            </a:stretch>
          </a:blipFill>
        </p:spPr>
      </p:sp>
      <p:sp>
        <p:nvSpPr>
          <p:cNvPr name="Freeform 8" id="8"/>
          <p:cNvSpPr/>
          <p:nvPr/>
        </p:nvSpPr>
        <p:spPr>
          <a:xfrm flipH="false" flipV="false" rot="0">
            <a:off x="-6396036" y="-5415963"/>
            <a:ext cx="14501498" cy="8229600"/>
          </a:xfrm>
          <a:custGeom>
            <a:avLst/>
            <a:gdLst/>
            <a:ahLst/>
            <a:cxnLst/>
            <a:rect r="r" b="b" t="t" l="l"/>
            <a:pathLst>
              <a:path h="8229600" w="14501498">
                <a:moveTo>
                  <a:pt x="0" y="0"/>
                </a:moveTo>
                <a:lnTo>
                  <a:pt x="14501497" y="0"/>
                </a:lnTo>
                <a:lnTo>
                  <a:pt x="14501497" y="8229600"/>
                </a:lnTo>
                <a:lnTo>
                  <a:pt x="0" y="8229600"/>
                </a:lnTo>
                <a:lnTo>
                  <a:pt x="0" y="0"/>
                </a:lnTo>
                <a:close/>
              </a:path>
            </a:pathLst>
          </a:custGeom>
          <a:blipFill>
            <a:blip r:embed="rId2"/>
            <a:stretch>
              <a:fillRect l="0" t="0" r="0" b="0"/>
            </a:stretch>
          </a:blipFill>
        </p:spPr>
      </p:sp>
      <p:sp>
        <p:nvSpPr>
          <p:cNvPr name="Freeform 9" id="9"/>
          <p:cNvSpPr/>
          <p:nvPr/>
        </p:nvSpPr>
        <p:spPr>
          <a:xfrm flipH="false" flipV="false" rot="0">
            <a:off x="10502670" y="-5415963"/>
            <a:ext cx="14501498" cy="8229600"/>
          </a:xfrm>
          <a:custGeom>
            <a:avLst/>
            <a:gdLst/>
            <a:ahLst/>
            <a:cxnLst/>
            <a:rect r="r" b="b" t="t" l="l"/>
            <a:pathLst>
              <a:path h="8229600" w="14501498">
                <a:moveTo>
                  <a:pt x="0" y="0"/>
                </a:moveTo>
                <a:lnTo>
                  <a:pt x="14501498" y="0"/>
                </a:lnTo>
                <a:lnTo>
                  <a:pt x="14501498" y="8229600"/>
                </a:lnTo>
                <a:lnTo>
                  <a:pt x="0" y="8229600"/>
                </a:lnTo>
                <a:lnTo>
                  <a:pt x="0" y="0"/>
                </a:lnTo>
                <a:close/>
              </a:path>
            </a:pathLst>
          </a:custGeom>
          <a:blipFill>
            <a:blip r:embed="rId2"/>
            <a:stretch>
              <a:fillRect l="0" t="0" r="0" b="0"/>
            </a:stretch>
          </a:blipFill>
        </p:spPr>
      </p:sp>
      <p:sp>
        <p:nvSpPr>
          <p:cNvPr name="Freeform 10" id="10"/>
          <p:cNvSpPr/>
          <p:nvPr/>
        </p:nvSpPr>
        <p:spPr>
          <a:xfrm flipH="false" flipV="false" rot="0">
            <a:off x="11719147" y="-3227745"/>
            <a:ext cx="10166132" cy="4447683"/>
          </a:xfrm>
          <a:custGeom>
            <a:avLst/>
            <a:gdLst/>
            <a:ahLst/>
            <a:cxnLst/>
            <a:rect r="r" b="b" t="t" l="l"/>
            <a:pathLst>
              <a:path h="4447683" w="10166132">
                <a:moveTo>
                  <a:pt x="0" y="0"/>
                </a:moveTo>
                <a:lnTo>
                  <a:pt x="10166132" y="0"/>
                </a:lnTo>
                <a:lnTo>
                  <a:pt x="10166132" y="4447683"/>
                </a:lnTo>
                <a:lnTo>
                  <a:pt x="0" y="4447683"/>
                </a:lnTo>
                <a:lnTo>
                  <a:pt x="0" y="0"/>
                </a:lnTo>
                <a:close/>
              </a:path>
            </a:pathLst>
          </a:custGeom>
          <a:blipFill>
            <a:blip r:embed="rId3"/>
            <a:stretch>
              <a:fillRect l="0" t="0" r="0" b="0"/>
            </a:stretch>
          </a:blipFill>
        </p:spPr>
      </p:sp>
      <p:sp>
        <p:nvSpPr>
          <p:cNvPr name="Freeform 11" id="11"/>
          <p:cNvSpPr/>
          <p:nvPr/>
        </p:nvSpPr>
        <p:spPr>
          <a:xfrm flipH="false" flipV="false" rot="0">
            <a:off x="-5188079" y="-2816257"/>
            <a:ext cx="10172301" cy="4450382"/>
          </a:xfrm>
          <a:custGeom>
            <a:avLst/>
            <a:gdLst/>
            <a:ahLst/>
            <a:cxnLst/>
            <a:rect r="r" b="b" t="t" l="l"/>
            <a:pathLst>
              <a:path h="4450382" w="10172301">
                <a:moveTo>
                  <a:pt x="0" y="0"/>
                </a:moveTo>
                <a:lnTo>
                  <a:pt x="10172301" y="0"/>
                </a:lnTo>
                <a:lnTo>
                  <a:pt x="10172301" y="4450381"/>
                </a:lnTo>
                <a:lnTo>
                  <a:pt x="0" y="4450381"/>
                </a:lnTo>
                <a:lnTo>
                  <a:pt x="0" y="0"/>
                </a:lnTo>
                <a:close/>
              </a:path>
            </a:pathLst>
          </a:custGeom>
          <a:blipFill>
            <a:blip r:embed="rId3"/>
            <a:stretch>
              <a:fillRect l="0" t="0" r="0" b="0"/>
            </a:stretch>
          </a:blipFill>
        </p:spPr>
      </p:sp>
      <p:sp>
        <p:nvSpPr>
          <p:cNvPr name="TextBox 12" id="12"/>
          <p:cNvSpPr txBox="true"/>
          <p:nvPr/>
        </p:nvSpPr>
        <p:spPr>
          <a:xfrm rot="0">
            <a:off x="3189873" y="1981012"/>
            <a:ext cx="12756085" cy="6267825"/>
          </a:xfrm>
          <a:prstGeom prst="rect">
            <a:avLst/>
          </a:prstGeom>
        </p:spPr>
        <p:txBody>
          <a:bodyPr anchor="t" rtlCol="false" tIns="0" lIns="0" bIns="0" rIns="0">
            <a:spAutoFit/>
          </a:bodyPr>
          <a:lstStyle/>
          <a:p>
            <a:pPr algn="l">
              <a:lnSpc>
                <a:spcPts val="4179"/>
              </a:lnSpc>
            </a:pPr>
            <a:r>
              <a:rPr lang="en-US" sz="2985">
                <a:solidFill>
                  <a:srgbClr val="DA7093"/>
                </a:solidFill>
                <a:latin typeface="TT Hoves"/>
                <a:ea typeface="TT Hoves"/>
                <a:cs typeface="TT Hoves"/>
                <a:sym typeface="TT Hoves"/>
              </a:rPr>
              <a:t>Siddhi Matrimonials is a premier </a:t>
            </a:r>
            <a:r>
              <a:rPr lang="en-US" sz="2985" u="sng">
                <a:solidFill>
                  <a:srgbClr val="DA7093"/>
                </a:solidFill>
                <a:latin typeface="TT Hoves"/>
                <a:ea typeface="TT Hoves"/>
                <a:cs typeface="TT Hoves"/>
                <a:sym typeface="TT Hoves"/>
                <a:hlinkClick r:id="rId5" tooltip="https://siddhimatrimonials.com"/>
              </a:rPr>
              <a:t>marriage bureau in Delhi</a:t>
            </a:r>
            <a:r>
              <a:rPr lang="en-US" sz="2985">
                <a:solidFill>
                  <a:srgbClr val="DA7093"/>
                </a:solidFill>
                <a:latin typeface="TT Hoves"/>
                <a:ea typeface="TT Hoves"/>
                <a:cs typeface="TT Hoves"/>
                <a:sym typeface="TT Hoves"/>
              </a:rPr>
              <a:t>, dedicated to connecting individuals seeking meaningful relationships. With a user-friendly platform, it offers a diverse array of profiles tailored to various preferences, backgrounds, and communities. The bureau emphasizes personalized matchmaking services, ensuring a thoughtful approach to finding compatible partners. Members benefit from experienced matchmakers who understand the nuances of modern relationships, providing guidance throughout the process. Whether you’re looking for traditional arrangements or contemporary matches, Siddhi Matrimonials fosters a supportive environment for successful unions, making it a trusted choice for many in Delhi and beyond. Start your journey to love today!</a:t>
            </a:r>
          </a:p>
          <a:p>
            <a:pPr algn="l">
              <a:lnSpc>
                <a:spcPts val="4179"/>
              </a:lnSpc>
              <a:spcBef>
                <a:spcPct val="0"/>
              </a:spcBef>
            </a:pPr>
          </a:p>
        </p:txBody>
      </p:sp>
      <p:sp>
        <p:nvSpPr>
          <p:cNvPr name="Freeform 13" id="13"/>
          <p:cNvSpPr/>
          <p:nvPr/>
        </p:nvSpPr>
        <p:spPr>
          <a:xfrm flipH="false" flipV="false" rot="0">
            <a:off x="8250543" y="188851"/>
            <a:ext cx="1537525" cy="1445274"/>
          </a:xfrm>
          <a:custGeom>
            <a:avLst/>
            <a:gdLst/>
            <a:ahLst/>
            <a:cxnLst/>
            <a:rect r="r" b="b" t="t" l="l"/>
            <a:pathLst>
              <a:path h="1445274" w="1537525">
                <a:moveTo>
                  <a:pt x="0" y="0"/>
                </a:moveTo>
                <a:lnTo>
                  <a:pt x="1537525" y="0"/>
                </a:lnTo>
                <a:lnTo>
                  <a:pt x="1537525" y="1445273"/>
                </a:lnTo>
                <a:lnTo>
                  <a:pt x="0" y="1445273"/>
                </a:lnTo>
                <a:lnTo>
                  <a:pt x="0" y="0"/>
                </a:lnTo>
                <a:close/>
              </a:path>
            </a:pathLst>
          </a:custGeom>
          <a:blipFill>
            <a:blip r:embed="rId6"/>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8741901" y="3088092"/>
            <a:ext cx="6756577" cy="5231639"/>
            <a:chOff x="0" y="0"/>
            <a:chExt cx="9008770" cy="6975519"/>
          </a:xfrm>
        </p:grpSpPr>
        <p:pic>
          <p:nvPicPr>
            <p:cNvPr name="Picture 3" id="3"/>
            <p:cNvPicPr>
              <a:picLocks noChangeAspect="true"/>
            </p:cNvPicPr>
            <p:nvPr/>
          </p:nvPicPr>
          <p:blipFill>
            <a:blip r:embed="rId2"/>
            <a:srcRect l="13796" t="0" r="13796" b="0"/>
            <a:stretch>
              <a:fillRect/>
            </a:stretch>
          </p:blipFill>
          <p:spPr>
            <a:xfrm flipH="false" flipV="false">
              <a:off x="0" y="0"/>
              <a:ext cx="5872999" cy="6975519"/>
            </a:xfrm>
            <a:prstGeom prst="rect">
              <a:avLst/>
            </a:prstGeom>
          </p:spPr>
        </p:pic>
        <p:pic>
          <p:nvPicPr>
            <p:cNvPr name="Picture 4" id="4"/>
            <p:cNvPicPr>
              <a:picLocks noChangeAspect="true"/>
            </p:cNvPicPr>
            <p:nvPr/>
          </p:nvPicPr>
          <p:blipFill>
            <a:blip r:embed="rId3"/>
            <a:srcRect l="32271" t="0" r="32271" b="0"/>
            <a:stretch>
              <a:fillRect/>
            </a:stretch>
          </p:blipFill>
          <p:spPr>
            <a:xfrm flipH="false" flipV="false">
              <a:off x="6072270" y="0"/>
              <a:ext cx="2936499" cy="3388124"/>
            </a:xfrm>
            <a:prstGeom prst="rect">
              <a:avLst/>
            </a:prstGeom>
          </p:spPr>
        </p:pic>
        <p:pic>
          <p:nvPicPr>
            <p:cNvPr name="Picture 5" id="5"/>
            <p:cNvPicPr>
              <a:picLocks noChangeAspect="true"/>
            </p:cNvPicPr>
            <p:nvPr/>
          </p:nvPicPr>
          <p:blipFill>
            <a:blip r:embed="rId2"/>
            <a:srcRect l="12731" t="0" r="12731" b="0"/>
            <a:stretch>
              <a:fillRect/>
            </a:stretch>
          </p:blipFill>
          <p:spPr>
            <a:xfrm flipH="false" flipV="false">
              <a:off x="6072270" y="3587395"/>
              <a:ext cx="2936499" cy="3388124"/>
            </a:xfrm>
            <a:prstGeom prst="rect">
              <a:avLst/>
            </a:prstGeom>
          </p:spPr>
        </p:pic>
      </p:grpSp>
      <p:sp>
        <p:nvSpPr>
          <p:cNvPr name="Freeform 6" id="6"/>
          <p:cNvSpPr/>
          <p:nvPr/>
        </p:nvSpPr>
        <p:spPr>
          <a:xfrm flipH="false" flipV="false" rot="0">
            <a:off x="-6248627" y="7366808"/>
            <a:ext cx="12497254" cy="7092192"/>
          </a:xfrm>
          <a:custGeom>
            <a:avLst/>
            <a:gdLst/>
            <a:ahLst/>
            <a:cxnLst/>
            <a:rect r="r" b="b" t="t" l="l"/>
            <a:pathLst>
              <a:path h="7092192" w="12497254">
                <a:moveTo>
                  <a:pt x="0" y="0"/>
                </a:moveTo>
                <a:lnTo>
                  <a:pt x="12497254" y="0"/>
                </a:lnTo>
                <a:lnTo>
                  <a:pt x="12497254" y="7092191"/>
                </a:lnTo>
                <a:lnTo>
                  <a:pt x="0" y="7092191"/>
                </a:lnTo>
                <a:lnTo>
                  <a:pt x="0" y="0"/>
                </a:lnTo>
                <a:close/>
              </a:path>
            </a:pathLst>
          </a:custGeom>
          <a:blipFill>
            <a:blip r:embed="rId4"/>
            <a:stretch>
              <a:fillRect l="0" t="0" r="0" b="0"/>
            </a:stretch>
          </a:blipFill>
        </p:spPr>
      </p:sp>
      <p:sp>
        <p:nvSpPr>
          <p:cNvPr name="Freeform 7" id="7"/>
          <p:cNvSpPr/>
          <p:nvPr/>
        </p:nvSpPr>
        <p:spPr>
          <a:xfrm flipH="false" flipV="true" rot="0">
            <a:off x="-2857855" y="8633253"/>
            <a:ext cx="9670058" cy="4230650"/>
          </a:xfrm>
          <a:custGeom>
            <a:avLst/>
            <a:gdLst/>
            <a:ahLst/>
            <a:cxnLst/>
            <a:rect r="r" b="b" t="t" l="l"/>
            <a:pathLst>
              <a:path h="4230650" w="9670058">
                <a:moveTo>
                  <a:pt x="0" y="4230650"/>
                </a:moveTo>
                <a:lnTo>
                  <a:pt x="9670057" y="4230650"/>
                </a:lnTo>
                <a:lnTo>
                  <a:pt x="9670057" y="0"/>
                </a:lnTo>
                <a:lnTo>
                  <a:pt x="0" y="0"/>
                </a:lnTo>
                <a:lnTo>
                  <a:pt x="0" y="4230650"/>
                </a:lnTo>
                <a:close/>
              </a:path>
            </a:pathLst>
          </a:custGeom>
          <a:blipFill>
            <a:blip r:embed="rId5"/>
            <a:stretch>
              <a:fillRect l="0" t="0" r="0" b="0"/>
            </a:stretch>
          </a:blipFill>
        </p:spPr>
      </p:sp>
      <p:sp>
        <p:nvSpPr>
          <p:cNvPr name="Freeform 8" id="8"/>
          <p:cNvSpPr/>
          <p:nvPr/>
        </p:nvSpPr>
        <p:spPr>
          <a:xfrm flipH="false" flipV="false" rot="0">
            <a:off x="12120189" y="6952765"/>
            <a:ext cx="14501498" cy="8229600"/>
          </a:xfrm>
          <a:custGeom>
            <a:avLst/>
            <a:gdLst/>
            <a:ahLst/>
            <a:cxnLst/>
            <a:rect r="r" b="b" t="t" l="l"/>
            <a:pathLst>
              <a:path h="8229600" w="14501498">
                <a:moveTo>
                  <a:pt x="0" y="0"/>
                </a:moveTo>
                <a:lnTo>
                  <a:pt x="14501498" y="0"/>
                </a:lnTo>
                <a:lnTo>
                  <a:pt x="14501498" y="8229600"/>
                </a:lnTo>
                <a:lnTo>
                  <a:pt x="0" y="8229600"/>
                </a:lnTo>
                <a:lnTo>
                  <a:pt x="0" y="0"/>
                </a:lnTo>
                <a:close/>
              </a:path>
            </a:pathLst>
          </a:custGeom>
          <a:blipFill>
            <a:blip r:embed="rId4"/>
            <a:stretch>
              <a:fillRect l="0" t="0" r="0" b="0"/>
            </a:stretch>
          </a:blipFill>
        </p:spPr>
      </p:sp>
      <p:sp>
        <p:nvSpPr>
          <p:cNvPr name="Freeform 9" id="9"/>
          <p:cNvSpPr/>
          <p:nvPr/>
        </p:nvSpPr>
        <p:spPr>
          <a:xfrm flipH="false" flipV="true" rot="0">
            <a:off x="11959375" y="8594186"/>
            <a:ext cx="10599850" cy="4637434"/>
          </a:xfrm>
          <a:custGeom>
            <a:avLst/>
            <a:gdLst/>
            <a:ahLst/>
            <a:cxnLst/>
            <a:rect r="r" b="b" t="t" l="l"/>
            <a:pathLst>
              <a:path h="4637434" w="10599850">
                <a:moveTo>
                  <a:pt x="0" y="4637435"/>
                </a:moveTo>
                <a:lnTo>
                  <a:pt x="10599850" y="4637435"/>
                </a:lnTo>
                <a:lnTo>
                  <a:pt x="10599850" y="0"/>
                </a:lnTo>
                <a:lnTo>
                  <a:pt x="0" y="0"/>
                </a:lnTo>
                <a:lnTo>
                  <a:pt x="0" y="4637435"/>
                </a:lnTo>
                <a:close/>
              </a:path>
            </a:pathLst>
          </a:custGeom>
          <a:blipFill>
            <a:blip r:embed="rId5"/>
            <a:stretch>
              <a:fillRect l="0" t="0" r="0" b="0"/>
            </a:stretch>
          </a:blipFill>
        </p:spPr>
      </p:sp>
      <p:sp>
        <p:nvSpPr>
          <p:cNvPr name="Freeform 10" id="10"/>
          <p:cNvSpPr/>
          <p:nvPr/>
        </p:nvSpPr>
        <p:spPr>
          <a:xfrm flipH="false" flipV="false" rot="0">
            <a:off x="15147662" y="7471776"/>
            <a:ext cx="4223277" cy="4433886"/>
          </a:xfrm>
          <a:custGeom>
            <a:avLst/>
            <a:gdLst/>
            <a:ahLst/>
            <a:cxnLst/>
            <a:rect r="r" b="b" t="t" l="l"/>
            <a:pathLst>
              <a:path h="4433886" w="4223277">
                <a:moveTo>
                  <a:pt x="0" y="0"/>
                </a:moveTo>
                <a:lnTo>
                  <a:pt x="4223276" y="0"/>
                </a:lnTo>
                <a:lnTo>
                  <a:pt x="4223276" y="4433886"/>
                </a:lnTo>
                <a:lnTo>
                  <a:pt x="0" y="4433886"/>
                </a:lnTo>
                <a:lnTo>
                  <a:pt x="0" y="0"/>
                </a:lnTo>
                <a:close/>
              </a:path>
            </a:pathLst>
          </a:custGeom>
          <a:blipFill>
            <a:blip r:embed="rId6"/>
            <a:stretch>
              <a:fillRect l="0" t="0" r="0" b="0"/>
            </a:stretch>
          </a:blipFill>
        </p:spPr>
      </p:sp>
      <p:sp>
        <p:nvSpPr>
          <p:cNvPr name="Freeform 11" id="11"/>
          <p:cNvSpPr/>
          <p:nvPr/>
        </p:nvSpPr>
        <p:spPr>
          <a:xfrm flipH="true" flipV="false" rot="0">
            <a:off x="-1109964" y="7710097"/>
            <a:ext cx="3852822" cy="4044957"/>
          </a:xfrm>
          <a:custGeom>
            <a:avLst/>
            <a:gdLst/>
            <a:ahLst/>
            <a:cxnLst/>
            <a:rect r="r" b="b" t="t" l="l"/>
            <a:pathLst>
              <a:path h="4044957" w="3852822">
                <a:moveTo>
                  <a:pt x="3852822" y="0"/>
                </a:moveTo>
                <a:lnTo>
                  <a:pt x="0" y="0"/>
                </a:lnTo>
                <a:lnTo>
                  <a:pt x="0" y="4044957"/>
                </a:lnTo>
                <a:lnTo>
                  <a:pt x="3852822" y="4044957"/>
                </a:lnTo>
                <a:lnTo>
                  <a:pt x="3852822" y="0"/>
                </a:lnTo>
                <a:close/>
              </a:path>
            </a:pathLst>
          </a:custGeom>
          <a:blipFill>
            <a:blip r:embed="rId6"/>
            <a:stretch>
              <a:fillRect l="0" t="0" r="0" b="0"/>
            </a:stretch>
          </a:blipFill>
        </p:spPr>
      </p:sp>
      <p:sp>
        <p:nvSpPr>
          <p:cNvPr name="Freeform 12" id="12"/>
          <p:cNvSpPr/>
          <p:nvPr/>
        </p:nvSpPr>
        <p:spPr>
          <a:xfrm flipH="false" flipV="false" rot="0">
            <a:off x="-6396036" y="-5415963"/>
            <a:ext cx="14501498" cy="8229600"/>
          </a:xfrm>
          <a:custGeom>
            <a:avLst/>
            <a:gdLst/>
            <a:ahLst/>
            <a:cxnLst/>
            <a:rect r="r" b="b" t="t" l="l"/>
            <a:pathLst>
              <a:path h="8229600" w="14501498">
                <a:moveTo>
                  <a:pt x="0" y="0"/>
                </a:moveTo>
                <a:lnTo>
                  <a:pt x="14501497" y="0"/>
                </a:lnTo>
                <a:lnTo>
                  <a:pt x="14501497" y="8229600"/>
                </a:lnTo>
                <a:lnTo>
                  <a:pt x="0" y="8229600"/>
                </a:lnTo>
                <a:lnTo>
                  <a:pt x="0" y="0"/>
                </a:lnTo>
                <a:close/>
              </a:path>
            </a:pathLst>
          </a:custGeom>
          <a:blipFill>
            <a:blip r:embed="rId4"/>
            <a:stretch>
              <a:fillRect l="0" t="0" r="0" b="0"/>
            </a:stretch>
          </a:blipFill>
        </p:spPr>
      </p:sp>
      <p:sp>
        <p:nvSpPr>
          <p:cNvPr name="Freeform 13" id="13"/>
          <p:cNvSpPr/>
          <p:nvPr/>
        </p:nvSpPr>
        <p:spPr>
          <a:xfrm flipH="false" flipV="false" rot="0">
            <a:off x="10502670" y="-5415963"/>
            <a:ext cx="14501498" cy="8229600"/>
          </a:xfrm>
          <a:custGeom>
            <a:avLst/>
            <a:gdLst/>
            <a:ahLst/>
            <a:cxnLst/>
            <a:rect r="r" b="b" t="t" l="l"/>
            <a:pathLst>
              <a:path h="8229600" w="14501498">
                <a:moveTo>
                  <a:pt x="0" y="0"/>
                </a:moveTo>
                <a:lnTo>
                  <a:pt x="14501498" y="0"/>
                </a:lnTo>
                <a:lnTo>
                  <a:pt x="14501498" y="8229600"/>
                </a:lnTo>
                <a:lnTo>
                  <a:pt x="0" y="8229600"/>
                </a:lnTo>
                <a:lnTo>
                  <a:pt x="0" y="0"/>
                </a:lnTo>
                <a:close/>
              </a:path>
            </a:pathLst>
          </a:custGeom>
          <a:blipFill>
            <a:blip r:embed="rId4"/>
            <a:stretch>
              <a:fillRect l="0" t="0" r="0" b="0"/>
            </a:stretch>
          </a:blipFill>
        </p:spPr>
      </p:sp>
      <p:sp>
        <p:nvSpPr>
          <p:cNvPr name="Freeform 14" id="14"/>
          <p:cNvSpPr/>
          <p:nvPr/>
        </p:nvSpPr>
        <p:spPr>
          <a:xfrm flipH="false" flipV="false" rot="0">
            <a:off x="11719147" y="-3227745"/>
            <a:ext cx="10166132" cy="4447683"/>
          </a:xfrm>
          <a:custGeom>
            <a:avLst/>
            <a:gdLst/>
            <a:ahLst/>
            <a:cxnLst/>
            <a:rect r="r" b="b" t="t" l="l"/>
            <a:pathLst>
              <a:path h="4447683" w="10166132">
                <a:moveTo>
                  <a:pt x="0" y="0"/>
                </a:moveTo>
                <a:lnTo>
                  <a:pt x="10166132" y="0"/>
                </a:lnTo>
                <a:lnTo>
                  <a:pt x="10166132" y="4447683"/>
                </a:lnTo>
                <a:lnTo>
                  <a:pt x="0" y="4447683"/>
                </a:lnTo>
                <a:lnTo>
                  <a:pt x="0" y="0"/>
                </a:lnTo>
                <a:close/>
              </a:path>
            </a:pathLst>
          </a:custGeom>
          <a:blipFill>
            <a:blip r:embed="rId5"/>
            <a:stretch>
              <a:fillRect l="0" t="0" r="0" b="0"/>
            </a:stretch>
          </a:blipFill>
        </p:spPr>
      </p:sp>
      <p:sp>
        <p:nvSpPr>
          <p:cNvPr name="Freeform 15" id="15"/>
          <p:cNvSpPr/>
          <p:nvPr/>
        </p:nvSpPr>
        <p:spPr>
          <a:xfrm flipH="false" flipV="false" rot="0">
            <a:off x="-5188079" y="-2816257"/>
            <a:ext cx="10172301" cy="4450382"/>
          </a:xfrm>
          <a:custGeom>
            <a:avLst/>
            <a:gdLst/>
            <a:ahLst/>
            <a:cxnLst/>
            <a:rect r="r" b="b" t="t" l="l"/>
            <a:pathLst>
              <a:path h="4450382" w="10172301">
                <a:moveTo>
                  <a:pt x="0" y="0"/>
                </a:moveTo>
                <a:lnTo>
                  <a:pt x="10172301" y="0"/>
                </a:lnTo>
                <a:lnTo>
                  <a:pt x="10172301" y="4450381"/>
                </a:lnTo>
                <a:lnTo>
                  <a:pt x="0" y="4450381"/>
                </a:lnTo>
                <a:lnTo>
                  <a:pt x="0" y="0"/>
                </a:lnTo>
                <a:close/>
              </a:path>
            </a:pathLst>
          </a:custGeom>
          <a:blipFill>
            <a:blip r:embed="rId5"/>
            <a:stretch>
              <a:fillRect l="0" t="0" r="0" b="0"/>
            </a:stretch>
          </a:blipFill>
        </p:spPr>
      </p:sp>
      <p:sp>
        <p:nvSpPr>
          <p:cNvPr name="TextBox 16" id="16"/>
          <p:cNvSpPr txBox="true"/>
          <p:nvPr/>
        </p:nvSpPr>
        <p:spPr>
          <a:xfrm rot="0">
            <a:off x="1977173" y="2769816"/>
            <a:ext cx="5666091" cy="1400913"/>
          </a:xfrm>
          <a:prstGeom prst="rect">
            <a:avLst/>
          </a:prstGeom>
        </p:spPr>
        <p:txBody>
          <a:bodyPr anchor="t" rtlCol="false" tIns="0" lIns="0" bIns="0" rIns="0">
            <a:spAutoFit/>
          </a:bodyPr>
          <a:lstStyle/>
          <a:p>
            <a:pPr algn="l">
              <a:lnSpc>
                <a:spcPts val="9561"/>
              </a:lnSpc>
            </a:pPr>
            <a:r>
              <a:rPr lang="en-US" sz="13097" b="true">
                <a:solidFill>
                  <a:srgbClr val="DA7093"/>
                </a:solidFill>
                <a:latin typeface="Noto Serif Display ExtraCondensed Bold"/>
                <a:ea typeface="Noto Serif Display ExtraCondensed Bold"/>
                <a:cs typeface="Noto Serif Display ExtraCondensed Bold"/>
                <a:sym typeface="Noto Serif Display ExtraCondensed Bold"/>
              </a:rPr>
              <a:t>Address</a:t>
            </a:r>
          </a:p>
        </p:txBody>
      </p:sp>
      <p:sp>
        <p:nvSpPr>
          <p:cNvPr name="TextBox 17" id="17"/>
          <p:cNvSpPr txBox="true"/>
          <p:nvPr/>
        </p:nvSpPr>
        <p:spPr>
          <a:xfrm rot="0">
            <a:off x="1977173" y="4123104"/>
            <a:ext cx="6486318" cy="4348855"/>
          </a:xfrm>
          <a:prstGeom prst="rect">
            <a:avLst/>
          </a:prstGeom>
        </p:spPr>
        <p:txBody>
          <a:bodyPr anchor="t" rtlCol="false" tIns="0" lIns="0" bIns="0" rIns="0">
            <a:spAutoFit/>
          </a:bodyPr>
          <a:lstStyle/>
          <a:p>
            <a:pPr algn="l">
              <a:lnSpc>
                <a:spcPts val="3899"/>
              </a:lnSpc>
            </a:pPr>
            <a:r>
              <a:rPr lang="en-US" sz="2785">
                <a:solidFill>
                  <a:srgbClr val="DA7093"/>
                </a:solidFill>
                <a:latin typeface="TT Hoves"/>
                <a:ea typeface="TT Hoves"/>
                <a:cs typeface="TT Hoves"/>
                <a:sym typeface="TT Hoves"/>
              </a:rPr>
              <a:t>1497, 2nd floor, Kotla Mubarakpur, Opp. Oncoplus Hospital, Defence Colony, Delhi – 110003</a:t>
            </a:r>
          </a:p>
          <a:p>
            <a:pPr algn="l">
              <a:lnSpc>
                <a:spcPts val="3899"/>
              </a:lnSpc>
            </a:pPr>
          </a:p>
          <a:p>
            <a:pPr algn="l">
              <a:lnSpc>
                <a:spcPts val="3899"/>
              </a:lnSpc>
            </a:pPr>
            <a:r>
              <a:rPr lang="en-US" sz="2785">
                <a:solidFill>
                  <a:srgbClr val="DA7093"/>
                </a:solidFill>
                <a:latin typeface="TT Hoves"/>
                <a:ea typeface="TT Hoves"/>
                <a:cs typeface="TT Hoves"/>
                <a:sym typeface="TT Hoves"/>
              </a:rPr>
              <a:t>Phone - </a:t>
            </a:r>
            <a:r>
              <a:rPr lang="en-US" sz="2785">
                <a:solidFill>
                  <a:srgbClr val="DA7093"/>
                </a:solidFill>
                <a:latin typeface="TT Hoves"/>
                <a:ea typeface="TT Hoves"/>
                <a:cs typeface="TT Hoves"/>
                <a:sym typeface="TT Hoves"/>
              </a:rPr>
              <a:t>+91 78386</a:t>
            </a:r>
            <a:r>
              <a:rPr lang="en-US" sz="2785">
                <a:solidFill>
                  <a:srgbClr val="DA7093"/>
                </a:solidFill>
                <a:latin typeface="TT Hoves"/>
                <a:ea typeface="TT Hoves"/>
                <a:cs typeface="TT Hoves"/>
                <a:sym typeface="TT Hoves"/>
              </a:rPr>
              <a:t> 86853</a:t>
            </a:r>
          </a:p>
          <a:p>
            <a:pPr algn="l">
              <a:lnSpc>
                <a:spcPts val="3899"/>
              </a:lnSpc>
            </a:pPr>
          </a:p>
          <a:p>
            <a:pPr algn="l">
              <a:lnSpc>
                <a:spcPts val="3899"/>
              </a:lnSpc>
            </a:pPr>
            <a:r>
              <a:rPr lang="en-US" sz="2785">
                <a:solidFill>
                  <a:srgbClr val="DA7093"/>
                </a:solidFill>
                <a:latin typeface="TT Hoves"/>
                <a:ea typeface="TT Hoves"/>
                <a:cs typeface="TT Hoves"/>
                <a:sym typeface="TT Hoves"/>
              </a:rPr>
              <a:t>Website - https://siddhimatrimonials.com/</a:t>
            </a:r>
          </a:p>
          <a:p>
            <a:pPr algn="l">
              <a:lnSpc>
                <a:spcPts val="3899"/>
              </a:lnSpc>
            </a:pPr>
          </a:p>
        </p:txBody>
      </p:sp>
      <p:sp>
        <p:nvSpPr>
          <p:cNvPr name="Freeform 18" id="18"/>
          <p:cNvSpPr/>
          <p:nvPr/>
        </p:nvSpPr>
        <p:spPr>
          <a:xfrm flipH="false" flipV="false" rot="0">
            <a:off x="8250543" y="364687"/>
            <a:ext cx="1412793" cy="1328026"/>
          </a:xfrm>
          <a:custGeom>
            <a:avLst/>
            <a:gdLst/>
            <a:ahLst/>
            <a:cxnLst/>
            <a:rect r="r" b="b" t="t" l="l"/>
            <a:pathLst>
              <a:path h="1328026" w="1412793">
                <a:moveTo>
                  <a:pt x="0" y="0"/>
                </a:moveTo>
                <a:lnTo>
                  <a:pt x="1412794" y="0"/>
                </a:lnTo>
                <a:lnTo>
                  <a:pt x="1412794" y="1328026"/>
                </a:lnTo>
                <a:lnTo>
                  <a:pt x="0" y="1328026"/>
                </a:lnTo>
                <a:lnTo>
                  <a:pt x="0" y="0"/>
                </a:lnTo>
                <a:close/>
              </a:path>
            </a:pathLst>
          </a:custGeom>
          <a:blipFill>
            <a:blip r:embed="rId7"/>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FFBEB"/>
        </a:solidFill>
      </p:bgPr>
    </p:bg>
    <p:spTree>
      <p:nvGrpSpPr>
        <p:cNvPr id="1" name=""/>
        <p:cNvGrpSpPr/>
        <p:nvPr/>
      </p:nvGrpSpPr>
      <p:grpSpPr>
        <a:xfrm>
          <a:off x="0" y="0"/>
          <a:ext cx="0" cy="0"/>
          <a:chOff x="0" y="0"/>
          <a:chExt cx="0" cy="0"/>
        </a:xfrm>
      </p:grpSpPr>
      <p:sp>
        <p:nvSpPr>
          <p:cNvPr name="Freeform 2" id="2"/>
          <p:cNvSpPr/>
          <p:nvPr/>
        </p:nvSpPr>
        <p:spPr>
          <a:xfrm flipH="false" flipV="false" rot="0">
            <a:off x="-5544558" y="6820910"/>
            <a:ext cx="14501498" cy="8229600"/>
          </a:xfrm>
          <a:custGeom>
            <a:avLst/>
            <a:gdLst/>
            <a:ahLst/>
            <a:cxnLst/>
            <a:rect r="r" b="b" t="t" l="l"/>
            <a:pathLst>
              <a:path h="8229600" w="14501498">
                <a:moveTo>
                  <a:pt x="0" y="0"/>
                </a:moveTo>
                <a:lnTo>
                  <a:pt x="14501498" y="0"/>
                </a:lnTo>
                <a:lnTo>
                  <a:pt x="14501498" y="8229600"/>
                </a:lnTo>
                <a:lnTo>
                  <a:pt x="0" y="8229600"/>
                </a:lnTo>
                <a:lnTo>
                  <a:pt x="0" y="0"/>
                </a:lnTo>
                <a:close/>
              </a:path>
            </a:pathLst>
          </a:custGeom>
          <a:blipFill>
            <a:blip r:embed="rId2"/>
            <a:stretch>
              <a:fillRect l="0" t="0" r="0" b="0"/>
            </a:stretch>
          </a:blipFill>
        </p:spPr>
      </p:sp>
      <p:sp>
        <p:nvSpPr>
          <p:cNvPr name="Freeform 3" id="3"/>
          <p:cNvSpPr/>
          <p:nvPr/>
        </p:nvSpPr>
        <p:spPr>
          <a:xfrm flipH="false" flipV="true" rot="0">
            <a:off x="-2944849" y="7933452"/>
            <a:ext cx="11653868" cy="5098567"/>
          </a:xfrm>
          <a:custGeom>
            <a:avLst/>
            <a:gdLst/>
            <a:ahLst/>
            <a:cxnLst/>
            <a:rect r="r" b="b" t="t" l="l"/>
            <a:pathLst>
              <a:path h="5098567" w="11653868">
                <a:moveTo>
                  <a:pt x="0" y="5098568"/>
                </a:moveTo>
                <a:lnTo>
                  <a:pt x="11653868" y="5098568"/>
                </a:lnTo>
                <a:lnTo>
                  <a:pt x="11653868" y="0"/>
                </a:lnTo>
                <a:lnTo>
                  <a:pt x="0" y="0"/>
                </a:lnTo>
                <a:lnTo>
                  <a:pt x="0" y="5098568"/>
                </a:lnTo>
                <a:close/>
              </a:path>
            </a:pathLst>
          </a:custGeom>
          <a:blipFill>
            <a:blip r:embed="rId3"/>
            <a:stretch>
              <a:fillRect l="0" t="0" r="0" b="0"/>
            </a:stretch>
          </a:blipFill>
        </p:spPr>
      </p:sp>
      <p:sp>
        <p:nvSpPr>
          <p:cNvPr name="Freeform 4" id="4"/>
          <p:cNvSpPr/>
          <p:nvPr/>
        </p:nvSpPr>
        <p:spPr>
          <a:xfrm flipH="false" flipV="false" rot="0">
            <a:off x="10723122" y="7025820"/>
            <a:ext cx="14501498" cy="8229600"/>
          </a:xfrm>
          <a:custGeom>
            <a:avLst/>
            <a:gdLst/>
            <a:ahLst/>
            <a:cxnLst/>
            <a:rect r="r" b="b" t="t" l="l"/>
            <a:pathLst>
              <a:path h="8229600" w="14501498">
                <a:moveTo>
                  <a:pt x="0" y="0"/>
                </a:moveTo>
                <a:lnTo>
                  <a:pt x="14501498" y="0"/>
                </a:lnTo>
                <a:lnTo>
                  <a:pt x="14501498" y="8229600"/>
                </a:lnTo>
                <a:lnTo>
                  <a:pt x="0" y="8229600"/>
                </a:lnTo>
                <a:lnTo>
                  <a:pt x="0" y="0"/>
                </a:lnTo>
                <a:close/>
              </a:path>
            </a:pathLst>
          </a:custGeom>
          <a:blipFill>
            <a:blip r:embed="rId2"/>
            <a:stretch>
              <a:fillRect l="0" t="0" r="0" b="0"/>
            </a:stretch>
          </a:blipFill>
        </p:spPr>
      </p:sp>
      <p:sp>
        <p:nvSpPr>
          <p:cNvPr name="Freeform 5" id="5"/>
          <p:cNvSpPr/>
          <p:nvPr/>
        </p:nvSpPr>
        <p:spPr>
          <a:xfrm flipH="false" flipV="true" rot="0">
            <a:off x="10665129" y="8259840"/>
            <a:ext cx="11653868" cy="5098567"/>
          </a:xfrm>
          <a:custGeom>
            <a:avLst/>
            <a:gdLst/>
            <a:ahLst/>
            <a:cxnLst/>
            <a:rect r="r" b="b" t="t" l="l"/>
            <a:pathLst>
              <a:path h="5098567" w="11653868">
                <a:moveTo>
                  <a:pt x="0" y="5098567"/>
                </a:moveTo>
                <a:lnTo>
                  <a:pt x="11653868" y="5098567"/>
                </a:lnTo>
                <a:lnTo>
                  <a:pt x="11653868" y="0"/>
                </a:lnTo>
                <a:lnTo>
                  <a:pt x="0" y="0"/>
                </a:lnTo>
                <a:lnTo>
                  <a:pt x="0" y="5098567"/>
                </a:lnTo>
                <a:close/>
              </a:path>
            </a:pathLst>
          </a:custGeom>
          <a:blipFill>
            <a:blip r:embed="rId3"/>
            <a:stretch>
              <a:fillRect l="0" t="0" r="0" b="0"/>
            </a:stretch>
          </a:blipFill>
        </p:spPr>
      </p:sp>
      <p:sp>
        <p:nvSpPr>
          <p:cNvPr name="Freeform 6" id="6"/>
          <p:cNvSpPr/>
          <p:nvPr/>
        </p:nvSpPr>
        <p:spPr>
          <a:xfrm flipH="false" flipV="false" rot="0">
            <a:off x="14170449" y="7025820"/>
            <a:ext cx="4643227" cy="4874779"/>
          </a:xfrm>
          <a:custGeom>
            <a:avLst/>
            <a:gdLst/>
            <a:ahLst/>
            <a:cxnLst/>
            <a:rect r="r" b="b" t="t" l="l"/>
            <a:pathLst>
              <a:path h="4874779" w="4643227">
                <a:moveTo>
                  <a:pt x="0" y="0"/>
                </a:moveTo>
                <a:lnTo>
                  <a:pt x="4643228" y="0"/>
                </a:lnTo>
                <a:lnTo>
                  <a:pt x="4643228" y="4874779"/>
                </a:lnTo>
                <a:lnTo>
                  <a:pt x="0" y="4874779"/>
                </a:lnTo>
                <a:lnTo>
                  <a:pt x="0" y="0"/>
                </a:lnTo>
                <a:close/>
              </a:path>
            </a:pathLst>
          </a:custGeom>
          <a:blipFill>
            <a:blip r:embed="rId4"/>
            <a:stretch>
              <a:fillRect l="0" t="0" r="0" b="0"/>
            </a:stretch>
          </a:blipFill>
        </p:spPr>
      </p:sp>
      <p:sp>
        <p:nvSpPr>
          <p:cNvPr name="Freeform 7" id="7"/>
          <p:cNvSpPr/>
          <p:nvPr/>
        </p:nvSpPr>
        <p:spPr>
          <a:xfrm flipH="true" flipV="false" rot="0">
            <a:off x="-838378" y="6820910"/>
            <a:ext cx="4643227" cy="4874779"/>
          </a:xfrm>
          <a:custGeom>
            <a:avLst/>
            <a:gdLst/>
            <a:ahLst/>
            <a:cxnLst/>
            <a:rect r="r" b="b" t="t" l="l"/>
            <a:pathLst>
              <a:path h="4874779" w="4643227">
                <a:moveTo>
                  <a:pt x="4643228" y="0"/>
                </a:moveTo>
                <a:lnTo>
                  <a:pt x="0" y="0"/>
                </a:lnTo>
                <a:lnTo>
                  <a:pt x="0" y="4874780"/>
                </a:lnTo>
                <a:lnTo>
                  <a:pt x="4643228" y="4874780"/>
                </a:lnTo>
                <a:lnTo>
                  <a:pt x="4643228" y="0"/>
                </a:lnTo>
                <a:close/>
              </a:path>
            </a:pathLst>
          </a:custGeom>
          <a:blipFill>
            <a:blip r:embed="rId4"/>
            <a:stretch>
              <a:fillRect l="0" t="0" r="0" b="0"/>
            </a:stretch>
          </a:blipFill>
        </p:spPr>
      </p:sp>
      <p:sp>
        <p:nvSpPr>
          <p:cNvPr name="Freeform 8" id="8"/>
          <p:cNvSpPr/>
          <p:nvPr/>
        </p:nvSpPr>
        <p:spPr>
          <a:xfrm flipH="false" flipV="false" rot="0">
            <a:off x="-6396036" y="-5415963"/>
            <a:ext cx="14501498" cy="8229600"/>
          </a:xfrm>
          <a:custGeom>
            <a:avLst/>
            <a:gdLst/>
            <a:ahLst/>
            <a:cxnLst/>
            <a:rect r="r" b="b" t="t" l="l"/>
            <a:pathLst>
              <a:path h="8229600" w="14501498">
                <a:moveTo>
                  <a:pt x="0" y="0"/>
                </a:moveTo>
                <a:lnTo>
                  <a:pt x="14501497" y="0"/>
                </a:lnTo>
                <a:lnTo>
                  <a:pt x="14501497" y="8229600"/>
                </a:lnTo>
                <a:lnTo>
                  <a:pt x="0" y="8229600"/>
                </a:lnTo>
                <a:lnTo>
                  <a:pt x="0" y="0"/>
                </a:lnTo>
                <a:close/>
              </a:path>
            </a:pathLst>
          </a:custGeom>
          <a:blipFill>
            <a:blip r:embed="rId2"/>
            <a:stretch>
              <a:fillRect l="0" t="0" r="0" b="0"/>
            </a:stretch>
          </a:blipFill>
        </p:spPr>
      </p:sp>
      <p:sp>
        <p:nvSpPr>
          <p:cNvPr name="Freeform 9" id="9"/>
          <p:cNvSpPr/>
          <p:nvPr/>
        </p:nvSpPr>
        <p:spPr>
          <a:xfrm flipH="false" flipV="false" rot="0">
            <a:off x="10502670" y="-5415963"/>
            <a:ext cx="14501498" cy="8229600"/>
          </a:xfrm>
          <a:custGeom>
            <a:avLst/>
            <a:gdLst/>
            <a:ahLst/>
            <a:cxnLst/>
            <a:rect r="r" b="b" t="t" l="l"/>
            <a:pathLst>
              <a:path h="8229600" w="14501498">
                <a:moveTo>
                  <a:pt x="0" y="0"/>
                </a:moveTo>
                <a:lnTo>
                  <a:pt x="14501498" y="0"/>
                </a:lnTo>
                <a:lnTo>
                  <a:pt x="14501498" y="8229600"/>
                </a:lnTo>
                <a:lnTo>
                  <a:pt x="0" y="8229600"/>
                </a:lnTo>
                <a:lnTo>
                  <a:pt x="0" y="0"/>
                </a:lnTo>
                <a:close/>
              </a:path>
            </a:pathLst>
          </a:custGeom>
          <a:blipFill>
            <a:blip r:embed="rId2"/>
            <a:stretch>
              <a:fillRect l="0" t="0" r="0" b="0"/>
            </a:stretch>
          </a:blipFill>
        </p:spPr>
      </p:sp>
      <p:sp>
        <p:nvSpPr>
          <p:cNvPr name="TextBox 10" id="10"/>
          <p:cNvSpPr txBox="true"/>
          <p:nvPr/>
        </p:nvSpPr>
        <p:spPr>
          <a:xfrm rot="0">
            <a:off x="3062641" y="4702700"/>
            <a:ext cx="12162719" cy="1400913"/>
          </a:xfrm>
          <a:prstGeom prst="rect">
            <a:avLst/>
          </a:prstGeom>
        </p:spPr>
        <p:txBody>
          <a:bodyPr anchor="t" rtlCol="false" tIns="0" lIns="0" bIns="0" rIns="0">
            <a:spAutoFit/>
          </a:bodyPr>
          <a:lstStyle/>
          <a:p>
            <a:pPr algn="ctr">
              <a:lnSpc>
                <a:spcPts val="9561"/>
              </a:lnSpc>
            </a:pPr>
            <a:r>
              <a:rPr lang="en-US" b="true" sz="13097">
                <a:solidFill>
                  <a:srgbClr val="DA7093"/>
                </a:solidFill>
                <a:latin typeface="Noto Serif Display ExtraCondensed Bold"/>
                <a:ea typeface="Noto Serif Display ExtraCondensed Bold"/>
                <a:cs typeface="Noto Serif Display ExtraCondensed Bold"/>
                <a:sym typeface="Noto Serif Display ExtraCondensed Bold"/>
              </a:rPr>
              <a:t>Thank You</a:t>
            </a:r>
          </a:p>
        </p:txBody>
      </p:sp>
      <p:sp>
        <p:nvSpPr>
          <p:cNvPr name="Freeform 11" id="11"/>
          <p:cNvSpPr/>
          <p:nvPr/>
        </p:nvSpPr>
        <p:spPr>
          <a:xfrm flipH="false" flipV="false" rot="0">
            <a:off x="10231411" y="-3227745"/>
            <a:ext cx="11653868" cy="5098567"/>
          </a:xfrm>
          <a:custGeom>
            <a:avLst/>
            <a:gdLst/>
            <a:ahLst/>
            <a:cxnLst/>
            <a:rect r="r" b="b" t="t" l="l"/>
            <a:pathLst>
              <a:path h="5098567" w="11653868">
                <a:moveTo>
                  <a:pt x="0" y="0"/>
                </a:moveTo>
                <a:lnTo>
                  <a:pt x="11653868" y="0"/>
                </a:lnTo>
                <a:lnTo>
                  <a:pt x="11653868" y="5098568"/>
                </a:lnTo>
                <a:lnTo>
                  <a:pt x="0" y="5098568"/>
                </a:lnTo>
                <a:lnTo>
                  <a:pt x="0" y="0"/>
                </a:lnTo>
                <a:close/>
              </a:path>
            </a:pathLst>
          </a:custGeom>
          <a:blipFill>
            <a:blip r:embed="rId3"/>
            <a:stretch>
              <a:fillRect l="0" t="0" r="0" b="0"/>
            </a:stretch>
          </a:blipFill>
        </p:spPr>
      </p:sp>
      <p:sp>
        <p:nvSpPr>
          <p:cNvPr name="Freeform 12" id="12"/>
          <p:cNvSpPr/>
          <p:nvPr/>
        </p:nvSpPr>
        <p:spPr>
          <a:xfrm flipH="false" flipV="false" rot="0">
            <a:off x="-5188079" y="-2816257"/>
            <a:ext cx="11653868" cy="5098567"/>
          </a:xfrm>
          <a:custGeom>
            <a:avLst/>
            <a:gdLst/>
            <a:ahLst/>
            <a:cxnLst/>
            <a:rect r="r" b="b" t="t" l="l"/>
            <a:pathLst>
              <a:path h="5098567" w="11653868">
                <a:moveTo>
                  <a:pt x="0" y="0"/>
                </a:moveTo>
                <a:lnTo>
                  <a:pt x="11653868" y="0"/>
                </a:lnTo>
                <a:lnTo>
                  <a:pt x="11653868" y="5098567"/>
                </a:lnTo>
                <a:lnTo>
                  <a:pt x="0" y="5098567"/>
                </a:lnTo>
                <a:lnTo>
                  <a:pt x="0" y="0"/>
                </a:lnTo>
                <a:close/>
              </a:path>
            </a:pathLst>
          </a:custGeom>
          <a:blipFill>
            <a:blip r:embed="rId3"/>
            <a:stretch>
              <a:fillRect l="0" t="0" r="0" b="0"/>
            </a:stretch>
          </a:blipFill>
        </p:spPr>
      </p:sp>
      <p:sp>
        <p:nvSpPr>
          <p:cNvPr name="Freeform 13" id="13"/>
          <p:cNvSpPr/>
          <p:nvPr/>
        </p:nvSpPr>
        <p:spPr>
          <a:xfrm flipH="false" flipV="false" rot="0">
            <a:off x="8250543" y="364687"/>
            <a:ext cx="1412793" cy="1328026"/>
          </a:xfrm>
          <a:custGeom>
            <a:avLst/>
            <a:gdLst/>
            <a:ahLst/>
            <a:cxnLst/>
            <a:rect r="r" b="b" t="t" l="l"/>
            <a:pathLst>
              <a:path h="1328026" w="1412793">
                <a:moveTo>
                  <a:pt x="0" y="0"/>
                </a:moveTo>
                <a:lnTo>
                  <a:pt x="1412794" y="0"/>
                </a:lnTo>
                <a:lnTo>
                  <a:pt x="1412794" y="1328026"/>
                </a:lnTo>
                <a:lnTo>
                  <a:pt x="0" y="1328026"/>
                </a:lnTo>
                <a:lnTo>
                  <a:pt x="0" y="0"/>
                </a:lnTo>
                <a:close/>
              </a:path>
            </a:pathLst>
          </a:custGeom>
          <a:blipFill>
            <a:blip r:embed="rId5"/>
            <a:stretch>
              <a:fillRect l="0" t="0" r="0" b="0"/>
            </a:stretch>
          </a:blipFill>
        </p:spPr>
      </p:sp>
      <p:sp>
        <p:nvSpPr>
          <p:cNvPr name="TextBox 14" id="14"/>
          <p:cNvSpPr txBox="true"/>
          <p:nvPr/>
        </p:nvSpPr>
        <p:spPr>
          <a:xfrm rot="0">
            <a:off x="6158671" y="6339581"/>
            <a:ext cx="6618833" cy="481330"/>
          </a:xfrm>
          <a:prstGeom prst="rect">
            <a:avLst/>
          </a:prstGeom>
        </p:spPr>
        <p:txBody>
          <a:bodyPr anchor="t" rtlCol="false" tIns="0" lIns="0" bIns="0" rIns="0">
            <a:spAutoFit/>
          </a:bodyPr>
          <a:lstStyle/>
          <a:p>
            <a:pPr algn="ctr">
              <a:lnSpc>
                <a:spcPts val="3920"/>
              </a:lnSpc>
            </a:pPr>
            <a:r>
              <a:rPr lang="en-US" sz="2800">
                <a:solidFill>
                  <a:srgbClr val="DA7093"/>
                </a:solidFill>
                <a:latin typeface="Canva Sans"/>
                <a:ea typeface="Canva Sans"/>
                <a:cs typeface="Canva Sans"/>
                <a:sym typeface="Canva Sans"/>
              </a:rPr>
              <a:t>Visit -https://siddhimatrimonials.com/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DAGSTZzHp0c</dc:identifier>
  <dcterms:modified xsi:type="dcterms:W3CDTF">2011-08-01T06:04:30Z</dcterms:modified>
  <cp:revision>1</cp:revision>
  <dc:title>Marriage Bureau in Delhi</dc:title>
</cp:coreProperties>
</file>