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DM Sans Italics" charset="1" panose="00000000000000000000"/>
      <p:regular r:id="rId9"/>
    </p:embeddedFont>
    <p:embeddedFont>
      <p:font typeface="Now Bold" charset="1" panose="00000800000000000000"/>
      <p:regular r:id="rId10"/>
    </p:embeddedFont>
    <p:embeddedFont>
      <p:font typeface="Now" charset="1" panose="00000500000000000000"/>
      <p:regular r:id="rId11"/>
    </p:embeddedFont>
    <p:embeddedFont>
      <p:font typeface="Canva Sans Bold" charset="1" panose="020B0803030501040103"/>
      <p:regular r:id="rId12"/>
    </p:embeddedFont>
    <p:embeddedFont>
      <p:font typeface="DM Sans Bold" charset="1" panose="00000000000000000000"/>
      <p:regular r:id="rId13"/>
    </p:embeddedFont>
    <p:embeddedFont>
      <p:font typeface="DM Sans" charset="1" panose="0000000000000000000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jpeg" Type="http://schemas.openxmlformats.org/officeDocument/2006/relationships/image"/><Relationship Id="rId5"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1.png" Type="http://schemas.openxmlformats.org/officeDocument/2006/relationships/image"/><Relationship Id="rId4" Target="../media/image2.svg" Type="http://schemas.openxmlformats.org/officeDocument/2006/relationships/image"/><Relationship Id="rId5" Target="../media/image4.png" Type="http://schemas.openxmlformats.org/officeDocument/2006/relationships/image"/><Relationship Id="rId6" Target="https://www.machinesequipments.com/relief-blankets-and-tents/relief-blanke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7.svg" Type="http://schemas.openxmlformats.org/officeDocument/2006/relationships/image"/><Relationship Id="rId4" Target="../media/image5.jpeg" Type="http://schemas.openxmlformats.org/officeDocument/2006/relationships/image"/><Relationship Id="rId5" Target="../media/image4.png" Type="http://schemas.openxmlformats.org/officeDocument/2006/relationships/image"/><Relationship Id="rId6" Target="../media/image8.png" Type="http://schemas.openxmlformats.org/officeDocument/2006/relationships/image"/><Relationship Id="rId7" Target="../media/image9.svg" Type="http://schemas.openxmlformats.org/officeDocument/2006/relationships/image"/><Relationship Id="rId8" Target="../media/image10.png" Type="http://schemas.openxmlformats.org/officeDocument/2006/relationships/image"/><Relationship Id="rId9" Target="../media/image11.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8FA652"/>
        </a:solidFill>
      </p:bgPr>
    </p:bg>
    <p:spTree>
      <p:nvGrpSpPr>
        <p:cNvPr id="1" name=""/>
        <p:cNvGrpSpPr/>
        <p:nvPr/>
      </p:nvGrpSpPr>
      <p:grpSpPr>
        <a:xfrm>
          <a:off x="0" y="0"/>
          <a:ext cx="0" cy="0"/>
          <a:chOff x="0" y="0"/>
          <a:chExt cx="0" cy="0"/>
        </a:xfrm>
      </p:grpSpPr>
      <p:grpSp>
        <p:nvGrpSpPr>
          <p:cNvPr name="Group 2" id="2"/>
          <p:cNvGrpSpPr/>
          <p:nvPr/>
        </p:nvGrpSpPr>
        <p:grpSpPr>
          <a:xfrm rot="-5400000">
            <a:off x="11392544" y="4154952"/>
            <a:ext cx="11958151" cy="1929323"/>
            <a:chOff x="0" y="0"/>
            <a:chExt cx="3149472" cy="508135"/>
          </a:xfrm>
        </p:grpSpPr>
        <p:sp>
          <p:nvSpPr>
            <p:cNvPr name="Freeform 3" id="3"/>
            <p:cNvSpPr/>
            <p:nvPr/>
          </p:nvSpPr>
          <p:spPr>
            <a:xfrm flipH="false" flipV="false" rot="0">
              <a:off x="0" y="0"/>
              <a:ext cx="3149472" cy="508135"/>
            </a:xfrm>
            <a:custGeom>
              <a:avLst/>
              <a:gdLst/>
              <a:ahLst/>
              <a:cxnLst/>
              <a:rect r="r" b="b" t="t" l="l"/>
              <a:pathLst>
                <a:path h="508135" w="3149472">
                  <a:moveTo>
                    <a:pt x="0" y="0"/>
                  </a:moveTo>
                  <a:lnTo>
                    <a:pt x="3149472" y="0"/>
                  </a:lnTo>
                  <a:lnTo>
                    <a:pt x="3149472" y="508135"/>
                  </a:lnTo>
                  <a:lnTo>
                    <a:pt x="0" y="508135"/>
                  </a:lnTo>
                  <a:close/>
                </a:path>
              </a:pathLst>
            </a:custGeom>
            <a:solidFill>
              <a:srgbClr val="145DA0"/>
            </a:solidFill>
          </p:spPr>
        </p:sp>
        <p:sp>
          <p:nvSpPr>
            <p:cNvPr name="TextBox 4" id="4"/>
            <p:cNvSpPr txBox="true"/>
            <p:nvPr/>
          </p:nvSpPr>
          <p:spPr>
            <a:xfrm>
              <a:off x="0" y="-28575"/>
              <a:ext cx="3149472" cy="536710"/>
            </a:xfrm>
            <a:prstGeom prst="rect">
              <a:avLst/>
            </a:prstGeom>
          </p:spPr>
          <p:txBody>
            <a:bodyPr anchor="ctr" rtlCol="false" tIns="50800" lIns="50800" bIns="50800" rIns="50800"/>
            <a:lstStyle/>
            <a:p>
              <a:pPr algn="ctr">
                <a:lnSpc>
                  <a:spcPts val="2590"/>
                </a:lnSpc>
              </a:pPr>
            </a:p>
          </p:txBody>
        </p:sp>
      </p:grpSp>
      <p:sp>
        <p:nvSpPr>
          <p:cNvPr name="Freeform 5" id="5"/>
          <p:cNvSpPr/>
          <p:nvPr/>
        </p:nvSpPr>
        <p:spPr>
          <a:xfrm flipH="false" flipV="false" rot="0">
            <a:off x="11208957" y="-1011147"/>
            <a:ext cx="2647750" cy="2647750"/>
          </a:xfrm>
          <a:custGeom>
            <a:avLst/>
            <a:gdLst/>
            <a:ahLst/>
            <a:cxnLst/>
            <a:rect r="r" b="b" t="t" l="l"/>
            <a:pathLst>
              <a:path h="2647750" w="2647750">
                <a:moveTo>
                  <a:pt x="0" y="0"/>
                </a:moveTo>
                <a:lnTo>
                  <a:pt x="2647750" y="0"/>
                </a:lnTo>
                <a:lnTo>
                  <a:pt x="2647750" y="2647750"/>
                </a:lnTo>
                <a:lnTo>
                  <a:pt x="0" y="26477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6" id="6"/>
          <p:cNvGrpSpPr>
            <a:grpSpLocks noChangeAspect="true"/>
          </p:cNvGrpSpPr>
          <p:nvPr/>
        </p:nvGrpSpPr>
        <p:grpSpPr>
          <a:xfrm rot="0">
            <a:off x="10380940" y="649592"/>
            <a:ext cx="7516996" cy="8987817"/>
            <a:chOff x="0" y="0"/>
            <a:chExt cx="8603361" cy="10286746"/>
          </a:xfrm>
        </p:grpSpPr>
        <p:sp>
          <p:nvSpPr>
            <p:cNvPr name="Freeform 7" id="7"/>
            <p:cNvSpPr/>
            <p:nvPr/>
          </p:nvSpPr>
          <p:spPr>
            <a:xfrm flipH="false" flipV="false" rot="0">
              <a:off x="-2794" y="-128"/>
              <a:ext cx="8606155" cy="10286874"/>
            </a:xfrm>
            <a:custGeom>
              <a:avLst/>
              <a:gdLst/>
              <a:ahLst/>
              <a:cxnLst/>
              <a:rect r="r" b="b" t="t" l="l"/>
              <a:pathLst>
                <a:path h="10286874" w="8606155">
                  <a:moveTo>
                    <a:pt x="8606155" y="10251441"/>
                  </a:moveTo>
                  <a:cubicBezTo>
                    <a:pt x="8606155" y="10284588"/>
                    <a:pt x="8595487" y="10286874"/>
                    <a:pt x="8567674" y="10286874"/>
                  </a:cubicBezTo>
                  <a:cubicBezTo>
                    <a:pt x="5713094" y="10286239"/>
                    <a:pt x="2858643" y="10286239"/>
                    <a:pt x="4064" y="10286239"/>
                  </a:cubicBezTo>
                  <a:cubicBezTo>
                    <a:pt x="0" y="10272396"/>
                    <a:pt x="6350" y="10259823"/>
                    <a:pt x="9271" y="10246996"/>
                  </a:cubicBezTo>
                  <a:cubicBezTo>
                    <a:pt x="134747" y="9685402"/>
                    <a:pt x="260350" y="9123935"/>
                    <a:pt x="386207" y="8562467"/>
                  </a:cubicBezTo>
                  <a:cubicBezTo>
                    <a:pt x="565658" y="7761986"/>
                    <a:pt x="745490" y="6961633"/>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6"/>
                    <a:pt x="8605139" y="6846317"/>
                    <a:pt x="8606155" y="10251441"/>
                  </a:cubicBezTo>
                  <a:close/>
                </a:path>
              </a:pathLst>
            </a:custGeom>
            <a:blipFill>
              <a:blip r:embed="rId4"/>
              <a:stretch>
                <a:fillRect l="-87004" t="0" r="-87004" b="0"/>
              </a:stretch>
            </a:blipFill>
          </p:spPr>
        </p:sp>
      </p:grpSp>
      <p:sp>
        <p:nvSpPr>
          <p:cNvPr name="Freeform 8" id="8"/>
          <p:cNvSpPr/>
          <p:nvPr/>
        </p:nvSpPr>
        <p:spPr>
          <a:xfrm flipH="false" flipV="false" rot="0">
            <a:off x="-295175" y="8630507"/>
            <a:ext cx="2647750" cy="2647750"/>
          </a:xfrm>
          <a:custGeom>
            <a:avLst/>
            <a:gdLst/>
            <a:ahLst/>
            <a:cxnLst/>
            <a:rect r="r" b="b" t="t" l="l"/>
            <a:pathLst>
              <a:path h="2647750" w="2647750">
                <a:moveTo>
                  <a:pt x="0" y="0"/>
                </a:moveTo>
                <a:lnTo>
                  <a:pt x="2647750" y="0"/>
                </a:lnTo>
                <a:lnTo>
                  <a:pt x="2647750" y="2647751"/>
                </a:lnTo>
                <a:lnTo>
                  <a:pt x="0" y="264775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028700"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5"/>
            <a:stretch>
              <a:fillRect l="0" t="0" r="0" b="0"/>
            </a:stretch>
          </a:blipFill>
        </p:spPr>
      </p:sp>
      <p:sp>
        <p:nvSpPr>
          <p:cNvPr name="TextBox 10" id="10"/>
          <p:cNvSpPr txBox="true"/>
          <p:nvPr/>
        </p:nvSpPr>
        <p:spPr>
          <a:xfrm rot="0">
            <a:off x="576523" y="7064502"/>
            <a:ext cx="7913921" cy="641488"/>
          </a:xfrm>
          <a:prstGeom prst="rect">
            <a:avLst/>
          </a:prstGeom>
        </p:spPr>
        <p:txBody>
          <a:bodyPr anchor="t" rtlCol="false" tIns="0" lIns="0" bIns="0" rIns="0">
            <a:spAutoFit/>
          </a:bodyPr>
          <a:lstStyle/>
          <a:p>
            <a:pPr algn="l" marL="0" indent="0" lvl="0">
              <a:lnSpc>
                <a:spcPts val="5080"/>
              </a:lnSpc>
              <a:spcBef>
                <a:spcPct val="0"/>
              </a:spcBef>
            </a:pPr>
            <a:r>
              <a:rPr lang="en-US" sz="4130" i="true">
                <a:solidFill>
                  <a:srgbClr val="344C64"/>
                </a:solidFill>
                <a:latin typeface="DM Sans Italics"/>
                <a:ea typeface="DM Sans Italics"/>
                <a:cs typeface="DM Sans Italics"/>
                <a:sym typeface="DM Sans Italics"/>
              </a:rPr>
              <a:t>Machines Equipments</a:t>
            </a:r>
          </a:p>
        </p:txBody>
      </p:sp>
      <p:sp>
        <p:nvSpPr>
          <p:cNvPr name="TextBox 11" id="11"/>
          <p:cNvSpPr txBox="true"/>
          <p:nvPr/>
        </p:nvSpPr>
        <p:spPr>
          <a:xfrm rot="0">
            <a:off x="576523" y="2791090"/>
            <a:ext cx="10959085" cy="4914900"/>
          </a:xfrm>
          <a:prstGeom prst="rect">
            <a:avLst/>
          </a:prstGeom>
        </p:spPr>
        <p:txBody>
          <a:bodyPr anchor="t" rtlCol="false" tIns="0" lIns="0" bIns="0" rIns="0">
            <a:spAutoFit/>
          </a:bodyPr>
          <a:lstStyle/>
          <a:p>
            <a:pPr algn="l">
              <a:lnSpc>
                <a:spcPts val="8399"/>
              </a:lnSpc>
            </a:pPr>
            <a:r>
              <a:rPr lang="en-US" sz="6999" b="true">
                <a:solidFill>
                  <a:srgbClr val="FFFBFB"/>
                </a:solidFill>
                <a:latin typeface="Now Bold"/>
                <a:ea typeface="Now Bold"/>
                <a:cs typeface="Now Bold"/>
                <a:sym typeface="Now Bold"/>
              </a:rPr>
              <a:t>RELIEF BLANKETS EXPORTERS IN INDIA AND CHINA</a:t>
            </a:r>
          </a:p>
          <a:p>
            <a:pPr algn="l">
              <a:lnSpc>
                <a:spcPts val="13568"/>
              </a:lnSpc>
            </a:pPr>
            <a:r>
              <a:rPr lang="en-US" sz="11306">
                <a:solidFill>
                  <a:srgbClr val="FFFBFB"/>
                </a:solidFill>
                <a:latin typeface="Now"/>
                <a:ea typeface="Now"/>
                <a:cs typeface="Now"/>
                <a:sym typeface="Now"/>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8FA652"/>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000675" y="1509629"/>
            <a:ext cx="6992751" cy="8074770"/>
            <a:chOff x="0" y="0"/>
            <a:chExt cx="5499100" cy="6350000"/>
          </a:xfrm>
        </p:grpSpPr>
        <p:sp>
          <p:nvSpPr>
            <p:cNvPr name="Freeform 3" id="3"/>
            <p:cNvSpPr/>
            <p:nvPr/>
          </p:nvSpPr>
          <p:spPr>
            <a:xfrm flipH="false" flipV="false" rot="0">
              <a:off x="0" y="0"/>
              <a:ext cx="5499100" cy="6350000"/>
            </a:xfrm>
            <a:custGeom>
              <a:avLst/>
              <a:gdLst/>
              <a:ahLst/>
              <a:cxnLst/>
              <a:rect r="r" b="b" t="t" l="l"/>
              <a:pathLst>
                <a:path h="6350000" w="5499100">
                  <a:moveTo>
                    <a:pt x="2749550" y="6350000"/>
                  </a:moveTo>
                  <a:lnTo>
                    <a:pt x="0" y="4762500"/>
                  </a:lnTo>
                  <a:lnTo>
                    <a:pt x="0" y="1587500"/>
                  </a:lnTo>
                  <a:lnTo>
                    <a:pt x="2749550" y="0"/>
                  </a:lnTo>
                  <a:lnTo>
                    <a:pt x="5499100" y="1587500"/>
                  </a:lnTo>
                  <a:lnTo>
                    <a:pt x="5499100" y="4762500"/>
                  </a:lnTo>
                  <a:lnTo>
                    <a:pt x="2749550" y="6350000"/>
                  </a:lnTo>
                  <a:close/>
                </a:path>
              </a:pathLst>
            </a:custGeom>
            <a:solidFill>
              <a:srgbClr val="56AEFF"/>
            </a:solidFill>
            <a:ln w="12700">
              <a:solidFill>
                <a:srgbClr val="000000"/>
              </a:solidFill>
            </a:ln>
          </p:spPr>
        </p:sp>
      </p:grpSp>
      <p:grpSp>
        <p:nvGrpSpPr>
          <p:cNvPr name="Group 4" id="4"/>
          <p:cNvGrpSpPr>
            <a:grpSpLocks noChangeAspect="true"/>
          </p:cNvGrpSpPr>
          <p:nvPr/>
        </p:nvGrpSpPr>
        <p:grpSpPr>
          <a:xfrm rot="0">
            <a:off x="10143550" y="1698193"/>
            <a:ext cx="6697476" cy="7733806"/>
            <a:chOff x="0" y="0"/>
            <a:chExt cx="5499100" cy="6350000"/>
          </a:xfrm>
        </p:grpSpPr>
        <p:sp>
          <p:nvSpPr>
            <p:cNvPr name="Freeform 5" id="5"/>
            <p:cNvSpPr/>
            <p:nvPr/>
          </p:nvSpPr>
          <p:spPr>
            <a:xfrm flipH="false" flipV="false" rot="0">
              <a:off x="0" y="0"/>
              <a:ext cx="5499100" cy="6350000"/>
            </a:xfrm>
            <a:custGeom>
              <a:avLst/>
              <a:gdLst/>
              <a:ahLst/>
              <a:cxnLst/>
              <a:rect r="r" b="b" t="t" l="l"/>
              <a:pathLst>
                <a:path h="6350000" w="5499100">
                  <a:moveTo>
                    <a:pt x="2749550" y="6350000"/>
                  </a:moveTo>
                  <a:lnTo>
                    <a:pt x="0" y="4762500"/>
                  </a:lnTo>
                  <a:lnTo>
                    <a:pt x="0" y="1587500"/>
                  </a:lnTo>
                  <a:lnTo>
                    <a:pt x="2749550" y="0"/>
                  </a:lnTo>
                  <a:lnTo>
                    <a:pt x="5499100" y="1587500"/>
                  </a:lnTo>
                  <a:lnTo>
                    <a:pt x="5499100" y="4762500"/>
                  </a:lnTo>
                  <a:lnTo>
                    <a:pt x="2749550" y="6350000"/>
                  </a:lnTo>
                  <a:close/>
                </a:path>
              </a:pathLst>
            </a:custGeom>
            <a:blipFill>
              <a:blip r:embed="rId2"/>
              <a:stretch>
                <a:fillRect l="-31843" t="0" r="-31843" b="0"/>
              </a:stretch>
            </a:blipFill>
          </p:spPr>
        </p:sp>
      </p:grpSp>
      <p:sp>
        <p:nvSpPr>
          <p:cNvPr name="Freeform 6" id="6"/>
          <p:cNvSpPr/>
          <p:nvPr/>
        </p:nvSpPr>
        <p:spPr>
          <a:xfrm flipH="false" flipV="false" rot="0">
            <a:off x="-7631327" y="597505"/>
            <a:ext cx="9077445" cy="9077445"/>
          </a:xfrm>
          <a:custGeom>
            <a:avLst/>
            <a:gdLst/>
            <a:ahLst/>
            <a:cxnLst/>
            <a:rect r="r" b="b" t="t" l="l"/>
            <a:pathLst>
              <a:path h="9077445" w="9077445">
                <a:moveTo>
                  <a:pt x="0" y="0"/>
                </a:moveTo>
                <a:lnTo>
                  <a:pt x="9077444" y="0"/>
                </a:lnTo>
                <a:lnTo>
                  <a:pt x="9077444" y="9077445"/>
                </a:lnTo>
                <a:lnTo>
                  <a:pt x="0" y="9077445"/>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1532056"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5"/>
            <a:stretch>
              <a:fillRect l="0" t="0" r="0" b="0"/>
            </a:stretch>
          </a:blipFill>
        </p:spPr>
      </p:sp>
      <p:sp>
        <p:nvSpPr>
          <p:cNvPr name="TextBox 8" id="8"/>
          <p:cNvSpPr txBox="true"/>
          <p:nvPr/>
        </p:nvSpPr>
        <p:spPr>
          <a:xfrm rot="0">
            <a:off x="2035413" y="2376170"/>
            <a:ext cx="7697883" cy="5477510"/>
          </a:xfrm>
          <a:prstGeom prst="rect">
            <a:avLst/>
          </a:prstGeom>
        </p:spPr>
        <p:txBody>
          <a:bodyPr anchor="t" rtlCol="false" tIns="0" lIns="0" bIns="0" rIns="0">
            <a:spAutoFit/>
          </a:bodyPr>
          <a:lstStyle/>
          <a:p>
            <a:pPr algn="l">
              <a:lnSpc>
                <a:spcPts val="3640"/>
              </a:lnSpc>
            </a:pPr>
            <a:r>
              <a:rPr lang="en-US" b="true" sz="2600" u="sng">
                <a:solidFill>
                  <a:srgbClr val="145DA0"/>
                </a:solidFill>
                <a:latin typeface="Canva Sans Bold"/>
                <a:ea typeface="Canva Sans Bold"/>
                <a:cs typeface="Canva Sans Bold"/>
                <a:sym typeface="Canva Sans Bold"/>
                <a:hlinkClick r:id="rId6" tooltip="https://www.machinesequipments.com/relief-blankets-and-tents/relief-blankets"/>
              </a:rPr>
              <a:t>Relief blankets exporters</a:t>
            </a:r>
            <a:r>
              <a:rPr lang="en-US" sz="2600" b="true">
                <a:solidFill>
                  <a:srgbClr val="145DA0"/>
                </a:solidFill>
                <a:latin typeface="Canva Sans Bold"/>
                <a:ea typeface="Canva Sans Bold"/>
                <a:cs typeface="Canva Sans Bold"/>
                <a:sym typeface="Canva Sans Bold"/>
              </a:rPr>
              <a:t>, like  MachinesEquipments, provides high-quality blankets for disaster and humanitarian aid. These blankets ensure warmth and comfort during emergencies. Known for durability, they are widely distributed globally for relief efforts, ensuring safety and reliability in harsh conditions.</a:t>
            </a:r>
          </a:p>
          <a:p>
            <a:pPr algn="l">
              <a:lnSpc>
                <a:spcPts val="3640"/>
              </a:lnSpc>
            </a:pPr>
          </a:p>
          <a:p>
            <a:pPr algn="l">
              <a:lnSpc>
                <a:spcPts val="3640"/>
              </a:lnSpc>
            </a:pPr>
            <a:r>
              <a:rPr lang="en-US" sz="2600" b="true">
                <a:solidFill>
                  <a:srgbClr val="145DA0"/>
                </a:solidFill>
                <a:latin typeface="Canva Sans Bold"/>
                <a:ea typeface="Canva Sans Bold"/>
                <a:cs typeface="Canva Sans Bold"/>
                <a:sym typeface="Canva Sans Bold"/>
              </a:rPr>
              <a:t>Visit - https://www.machinesequipments.com/relief-blankets-and-tents/relief-blankets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8FA652"/>
        </a:solidFill>
      </p:bgPr>
    </p:bg>
    <p:spTree>
      <p:nvGrpSpPr>
        <p:cNvPr id="1" name=""/>
        <p:cNvGrpSpPr/>
        <p:nvPr/>
      </p:nvGrpSpPr>
      <p:grpSpPr>
        <a:xfrm>
          <a:off x="0" y="0"/>
          <a:ext cx="0" cy="0"/>
          <a:chOff x="0" y="0"/>
          <a:chExt cx="0" cy="0"/>
        </a:xfrm>
      </p:grpSpPr>
      <p:sp>
        <p:nvSpPr>
          <p:cNvPr name="Freeform 2" id="2"/>
          <p:cNvSpPr/>
          <p:nvPr/>
        </p:nvSpPr>
        <p:spPr>
          <a:xfrm flipH="false" flipV="false" rot="0">
            <a:off x="16683520" y="1590911"/>
            <a:ext cx="2651835" cy="2651835"/>
          </a:xfrm>
          <a:custGeom>
            <a:avLst/>
            <a:gdLst/>
            <a:ahLst/>
            <a:cxnLst/>
            <a:rect r="r" b="b" t="t" l="l"/>
            <a:pathLst>
              <a:path h="2651835" w="2651835">
                <a:moveTo>
                  <a:pt x="0" y="0"/>
                </a:moveTo>
                <a:lnTo>
                  <a:pt x="2651835" y="0"/>
                </a:lnTo>
                <a:lnTo>
                  <a:pt x="2651835" y="2651835"/>
                </a:lnTo>
                <a:lnTo>
                  <a:pt x="0" y="2651835"/>
                </a:lnTo>
                <a:lnTo>
                  <a:pt x="0" y="0"/>
                </a:lnTo>
                <a:close/>
              </a:path>
            </a:pathLst>
          </a:custGeom>
          <a:blipFill>
            <a:blip r:embed="rId2">
              <a:alphaModFix amt="20999"/>
              <a:extLst>
                <a:ext uri="{96DAC541-7B7A-43D3-8B79-37D633B846F1}">
                  <asvg:svgBlip xmlns:asvg="http://schemas.microsoft.com/office/drawing/2016/SVG/main" r:embed="rId3"/>
                </a:ext>
              </a:extLst>
            </a:blip>
            <a:stretch>
              <a:fillRect l="0" t="0" r="0" b="0"/>
            </a:stretch>
          </a:blipFill>
        </p:spPr>
      </p:sp>
      <p:grpSp>
        <p:nvGrpSpPr>
          <p:cNvPr name="Group 3" id="3"/>
          <p:cNvGrpSpPr>
            <a:grpSpLocks noChangeAspect="true"/>
          </p:cNvGrpSpPr>
          <p:nvPr/>
        </p:nvGrpSpPr>
        <p:grpSpPr>
          <a:xfrm rot="0">
            <a:off x="10637321" y="2636321"/>
            <a:ext cx="7650679" cy="7650679"/>
            <a:chOff x="0" y="0"/>
            <a:chExt cx="3331210" cy="3331210"/>
          </a:xfrm>
        </p:grpSpPr>
        <p:sp>
          <p:nvSpPr>
            <p:cNvPr name="Freeform 4" id="4"/>
            <p:cNvSpPr/>
            <p:nvPr/>
          </p:nvSpPr>
          <p:spPr>
            <a:xfrm flipH="false" flipV="false" rot="0">
              <a:off x="0" y="0"/>
              <a:ext cx="3331210" cy="3331210"/>
            </a:xfrm>
            <a:custGeom>
              <a:avLst/>
              <a:gdLst/>
              <a:ahLst/>
              <a:cxnLst/>
              <a:rect r="r" b="b" t="t" l="l"/>
              <a:pathLst>
                <a:path h="3331210" w="3331210">
                  <a:moveTo>
                    <a:pt x="3331210" y="3331210"/>
                  </a:moveTo>
                  <a:lnTo>
                    <a:pt x="0" y="3331210"/>
                  </a:lnTo>
                  <a:cubicBezTo>
                    <a:pt x="0" y="1490980"/>
                    <a:pt x="1490980" y="0"/>
                    <a:pt x="3331210" y="0"/>
                  </a:cubicBezTo>
                  <a:lnTo>
                    <a:pt x="3331210" y="3331210"/>
                  </a:lnTo>
                  <a:close/>
                </a:path>
              </a:pathLst>
            </a:custGeom>
            <a:blipFill>
              <a:blip r:embed="rId4"/>
              <a:stretch>
                <a:fillRect l="-20876" t="0" r="-20876" b="0"/>
              </a:stretch>
            </a:blipFill>
          </p:spPr>
        </p:sp>
      </p:grpSp>
      <p:sp>
        <p:nvSpPr>
          <p:cNvPr name="Freeform 5" id="5"/>
          <p:cNvSpPr/>
          <p:nvPr/>
        </p:nvSpPr>
        <p:spPr>
          <a:xfrm flipH="false" flipV="false" rot="0">
            <a:off x="-789475" y="-570381"/>
            <a:ext cx="2651835" cy="2651835"/>
          </a:xfrm>
          <a:custGeom>
            <a:avLst/>
            <a:gdLst/>
            <a:ahLst/>
            <a:cxnLst/>
            <a:rect r="r" b="b" t="t" l="l"/>
            <a:pathLst>
              <a:path h="2651835" w="2651835">
                <a:moveTo>
                  <a:pt x="0" y="0"/>
                </a:moveTo>
                <a:lnTo>
                  <a:pt x="2651836" y="0"/>
                </a:lnTo>
                <a:lnTo>
                  <a:pt x="2651836" y="2651835"/>
                </a:lnTo>
                <a:lnTo>
                  <a:pt x="0" y="2651835"/>
                </a:lnTo>
                <a:lnTo>
                  <a:pt x="0" y="0"/>
                </a:lnTo>
                <a:close/>
              </a:path>
            </a:pathLst>
          </a:custGeom>
          <a:blipFill>
            <a:blip r:embed="rId2">
              <a:alphaModFix amt="20999"/>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1028700"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5"/>
            <a:stretch>
              <a:fillRect l="0" t="0" r="0" b="0"/>
            </a:stretch>
          </a:blipFill>
        </p:spPr>
      </p:sp>
      <p:sp>
        <p:nvSpPr>
          <p:cNvPr name="Freeform 7" id="7"/>
          <p:cNvSpPr/>
          <p:nvPr/>
        </p:nvSpPr>
        <p:spPr>
          <a:xfrm flipH="false" flipV="false" rot="0">
            <a:off x="2255514" y="6804122"/>
            <a:ext cx="564079" cy="564079"/>
          </a:xfrm>
          <a:custGeom>
            <a:avLst/>
            <a:gdLst/>
            <a:ahLst/>
            <a:cxnLst/>
            <a:rect r="r" b="b" t="t" l="l"/>
            <a:pathLst>
              <a:path h="564079" w="564079">
                <a:moveTo>
                  <a:pt x="0" y="0"/>
                </a:moveTo>
                <a:lnTo>
                  <a:pt x="564079" y="0"/>
                </a:lnTo>
                <a:lnTo>
                  <a:pt x="564079" y="564079"/>
                </a:lnTo>
                <a:lnTo>
                  <a:pt x="0" y="56407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0">
            <a:off x="2289932" y="7758726"/>
            <a:ext cx="495241" cy="495241"/>
          </a:xfrm>
          <a:custGeom>
            <a:avLst/>
            <a:gdLst/>
            <a:ahLst/>
            <a:cxnLst/>
            <a:rect r="r" b="b" t="t" l="l"/>
            <a:pathLst>
              <a:path h="495241" w="495241">
                <a:moveTo>
                  <a:pt x="0" y="0"/>
                </a:moveTo>
                <a:lnTo>
                  <a:pt x="495242" y="0"/>
                </a:lnTo>
                <a:lnTo>
                  <a:pt x="495242" y="495241"/>
                </a:lnTo>
                <a:lnTo>
                  <a:pt x="0" y="49524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2255514" y="5730689"/>
            <a:ext cx="9364819" cy="617560"/>
          </a:xfrm>
          <a:prstGeom prst="rect">
            <a:avLst/>
          </a:prstGeom>
        </p:spPr>
        <p:txBody>
          <a:bodyPr anchor="t" rtlCol="false" tIns="0" lIns="0" bIns="0" rIns="0">
            <a:spAutoFit/>
          </a:bodyPr>
          <a:lstStyle/>
          <a:p>
            <a:pPr algn="l" marL="0" indent="0" lvl="0">
              <a:lnSpc>
                <a:spcPts val="5099"/>
              </a:lnSpc>
              <a:spcBef>
                <a:spcPct val="0"/>
              </a:spcBef>
            </a:pPr>
            <a:r>
              <a:rPr lang="en-US" b="true" sz="3695">
                <a:solidFill>
                  <a:srgbClr val="145DA0"/>
                </a:solidFill>
                <a:latin typeface="DM Sans Bold"/>
                <a:ea typeface="DM Sans Bold"/>
                <a:cs typeface="DM Sans Bold"/>
                <a:sym typeface="DM Sans Bold"/>
              </a:rPr>
              <a:t>Connect with us.</a:t>
            </a:r>
          </a:p>
        </p:txBody>
      </p:sp>
      <p:sp>
        <p:nvSpPr>
          <p:cNvPr name="TextBox 10" id="10"/>
          <p:cNvSpPr txBox="true"/>
          <p:nvPr/>
        </p:nvSpPr>
        <p:spPr>
          <a:xfrm rot="0">
            <a:off x="2255514" y="2773954"/>
            <a:ext cx="10434893" cy="1287477"/>
          </a:xfrm>
          <a:prstGeom prst="rect">
            <a:avLst/>
          </a:prstGeom>
        </p:spPr>
        <p:txBody>
          <a:bodyPr anchor="t" rtlCol="false" tIns="0" lIns="0" bIns="0" rIns="0">
            <a:spAutoFit/>
          </a:bodyPr>
          <a:lstStyle/>
          <a:p>
            <a:pPr algn="l" marL="0" indent="0" lvl="0">
              <a:lnSpc>
                <a:spcPts val="10543"/>
              </a:lnSpc>
            </a:pPr>
            <a:r>
              <a:rPr lang="en-US" b="true" sz="7530" spc="459">
                <a:solidFill>
                  <a:srgbClr val="FFFFFF"/>
                </a:solidFill>
                <a:latin typeface="Now Bold"/>
                <a:ea typeface="Now Bold"/>
                <a:cs typeface="Now Bold"/>
                <a:sym typeface="Now Bold"/>
              </a:rPr>
              <a:t>Thank You</a:t>
            </a:r>
          </a:p>
        </p:txBody>
      </p:sp>
      <p:sp>
        <p:nvSpPr>
          <p:cNvPr name="TextBox 11" id="11"/>
          <p:cNvSpPr txBox="true"/>
          <p:nvPr/>
        </p:nvSpPr>
        <p:spPr>
          <a:xfrm rot="0">
            <a:off x="3101701" y="7755632"/>
            <a:ext cx="7535620" cy="1306464"/>
          </a:xfrm>
          <a:prstGeom prst="rect">
            <a:avLst/>
          </a:prstGeom>
        </p:spPr>
        <p:txBody>
          <a:bodyPr anchor="t" rtlCol="false" tIns="0" lIns="0" bIns="0" rIns="0">
            <a:spAutoFit/>
          </a:bodyPr>
          <a:lstStyle/>
          <a:p>
            <a:pPr algn="l" marL="0" indent="0" lvl="0">
              <a:lnSpc>
                <a:spcPts val="3449"/>
              </a:lnSpc>
              <a:spcBef>
                <a:spcPct val="0"/>
              </a:spcBef>
            </a:pPr>
            <a:r>
              <a:rPr lang="en-US" sz="2874" spc="143">
                <a:solidFill>
                  <a:srgbClr val="FFFBFB"/>
                </a:solidFill>
                <a:latin typeface="DM Sans"/>
                <a:ea typeface="DM Sans"/>
                <a:cs typeface="DM Sans"/>
                <a:sym typeface="DM Sans"/>
              </a:rPr>
              <a:t>https://www.machinesequipments.com/relief-blankets-and-tents/relief-blankets</a:t>
            </a:r>
          </a:p>
        </p:txBody>
      </p:sp>
      <p:sp>
        <p:nvSpPr>
          <p:cNvPr name="TextBox 12" id="12"/>
          <p:cNvSpPr txBox="true"/>
          <p:nvPr/>
        </p:nvSpPr>
        <p:spPr>
          <a:xfrm rot="0">
            <a:off x="3101701" y="6804122"/>
            <a:ext cx="6642081" cy="435488"/>
          </a:xfrm>
          <a:prstGeom prst="rect">
            <a:avLst/>
          </a:prstGeom>
        </p:spPr>
        <p:txBody>
          <a:bodyPr anchor="t" rtlCol="false" tIns="0" lIns="0" bIns="0" rIns="0">
            <a:spAutoFit/>
          </a:bodyPr>
          <a:lstStyle/>
          <a:p>
            <a:pPr algn="l" marL="0" indent="0" lvl="0">
              <a:lnSpc>
                <a:spcPts val="3449"/>
              </a:lnSpc>
              <a:spcBef>
                <a:spcPct val="0"/>
              </a:spcBef>
            </a:pPr>
            <a:r>
              <a:rPr lang="en-US" sz="2874" spc="143">
                <a:solidFill>
                  <a:srgbClr val="FFFBFB"/>
                </a:solidFill>
                <a:latin typeface="DM Sans"/>
                <a:ea typeface="DM Sans"/>
                <a:cs typeface="DM Sans"/>
                <a:sym typeface="DM Sans"/>
              </a:rPr>
              <a:t>sales@machinesequipments.com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DAGQ6vIsNI0</dc:identifier>
  <dcterms:modified xsi:type="dcterms:W3CDTF">2011-08-01T06:04:30Z</dcterms:modified>
  <cp:revision>1</cp:revision>
  <dc:title>Relief Blankets Exporters</dc:title>
</cp:coreProperties>
</file>