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The Seasons Bold" charset="1" panose="00000000000000000000"/>
      <p:regular r:id="rId10"/>
    </p:embeddedFont>
    <p:embeddedFont>
      <p:font typeface="Poppins Bold" charset="1" panose="00000800000000000000"/>
      <p:regular r:id="rId1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Relationship Id="rId3" Target="../media/image4.jpeg" Type="http://schemas.openxmlformats.org/officeDocument/2006/relationships/image"/><Relationship Id="rId4" Target="../media/image2.jpeg" Type="http://schemas.openxmlformats.org/officeDocument/2006/relationships/image"/><Relationship Id="rId5" Target="https://alokaresortmanali.com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png" Type="http://schemas.openxmlformats.org/officeDocument/2006/relationships/image"/><Relationship Id="rId3" Target="../media/image6.jpeg" Type="http://schemas.openxmlformats.org/officeDocument/2006/relationships/image"/><Relationship Id="rId4" Target="../media/image2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7.jpeg" Type="http://schemas.openxmlformats.org/officeDocument/2006/relationships/image"/><Relationship Id="rId3" Target="../media/image2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247201" y="-17973"/>
            <a:ext cx="7911060" cy="11067008"/>
            <a:chOff x="0" y="0"/>
            <a:chExt cx="2083571" cy="2914768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2083571" cy="2914767"/>
            </a:xfrm>
            <a:custGeom>
              <a:avLst/>
              <a:gdLst/>
              <a:ahLst/>
              <a:cxnLst/>
              <a:rect r="r" b="b" t="t" l="l"/>
              <a:pathLst>
                <a:path h="2914767" w="2083571">
                  <a:moveTo>
                    <a:pt x="0" y="0"/>
                  </a:moveTo>
                  <a:lnTo>
                    <a:pt x="2083571" y="0"/>
                  </a:lnTo>
                  <a:lnTo>
                    <a:pt x="2083571" y="2914767"/>
                  </a:lnTo>
                  <a:lnTo>
                    <a:pt x="0" y="2914767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2083571" cy="297191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sp>
        <p:nvSpPr>
          <p:cNvPr name="TextBox 5" id="5"/>
          <p:cNvSpPr txBox="true"/>
          <p:nvPr/>
        </p:nvSpPr>
        <p:spPr>
          <a:xfrm rot="0">
            <a:off x="1028700" y="2022611"/>
            <a:ext cx="8115300" cy="52879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936"/>
              </a:lnSpc>
            </a:pPr>
            <a:r>
              <a:rPr lang="en-US" sz="11978" b="true">
                <a:solidFill>
                  <a:srgbClr val="953108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Aloka Resort Manali</a:t>
            </a:r>
          </a:p>
        </p:txBody>
      </p:sp>
      <p:grpSp>
        <p:nvGrpSpPr>
          <p:cNvPr name="Group 6" id="6"/>
          <p:cNvGrpSpPr/>
          <p:nvPr/>
        </p:nvGrpSpPr>
        <p:grpSpPr>
          <a:xfrm rot="0">
            <a:off x="6375171" y="1430384"/>
            <a:ext cx="10863009" cy="7463768"/>
            <a:chOff x="0" y="0"/>
            <a:chExt cx="1682964" cy="1156333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682964" cy="1156333"/>
            </a:xfrm>
            <a:custGeom>
              <a:avLst/>
              <a:gdLst/>
              <a:ahLst/>
              <a:cxnLst/>
              <a:rect r="r" b="b" t="t" l="l"/>
              <a:pathLst>
                <a:path h="1156333" w="1682964">
                  <a:moveTo>
                    <a:pt x="0" y="0"/>
                  </a:moveTo>
                  <a:lnTo>
                    <a:pt x="1682964" y="0"/>
                  </a:lnTo>
                  <a:lnTo>
                    <a:pt x="1682964" y="1156333"/>
                  </a:lnTo>
                  <a:lnTo>
                    <a:pt x="0" y="1156333"/>
                  </a:lnTo>
                  <a:close/>
                </a:path>
              </a:pathLst>
            </a:custGeom>
            <a:blipFill>
              <a:blip r:embed="rId2"/>
              <a:stretch>
                <a:fillRect l="-1624" t="0" r="-1624" b="0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-5400000">
            <a:off x="2902882" y="6105747"/>
            <a:ext cx="532129" cy="2941746"/>
            <a:chOff x="0" y="0"/>
            <a:chExt cx="140149" cy="774781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40149" cy="774781"/>
            </a:xfrm>
            <a:custGeom>
              <a:avLst/>
              <a:gdLst/>
              <a:ahLst/>
              <a:cxnLst/>
              <a:rect r="r" b="b" t="t" l="l"/>
              <a:pathLst>
                <a:path h="774781" w="140149">
                  <a:moveTo>
                    <a:pt x="0" y="0"/>
                  </a:moveTo>
                  <a:lnTo>
                    <a:pt x="140149" y="0"/>
                  </a:lnTo>
                  <a:lnTo>
                    <a:pt x="140149" y="774781"/>
                  </a:lnTo>
                  <a:lnTo>
                    <a:pt x="0" y="774781"/>
                  </a:lnTo>
                  <a:close/>
                </a:path>
              </a:pathLst>
            </a:custGeom>
            <a:solidFill>
              <a:srgbClr val="953108"/>
            </a:solidFill>
          </p:spPr>
        </p:sp>
        <p:sp>
          <p:nvSpPr>
            <p:cNvPr name="TextBox 10" id="10"/>
            <p:cNvSpPr txBox="true"/>
            <p:nvPr/>
          </p:nvSpPr>
          <p:spPr>
            <a:xfrm>
              <a:off x="0" y="-57150"/>
              <a:ext cx="140149" cy="831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11" id="11"/>
          <p:cNvSpPr/>
          <p:nvPr/>
        </p:nvSpPr>
        <p:spPr>
          <a:xfrm flipH="false" flipV="false" rot="0">
            <a:off x="238352" y="294400"/>
            <a:ext cx="3575310" cy="809365"/>
          </a:xfrm>
          <a:custGeom>
            <a:avLst/>
            <a:gdLst/>
            <a:ahLst/>
            <a:cxnLst/>
            <a:rect r="r" b="b" t="t" l="l"/>
            <a:pathLst>
              <a:path h="809365" w="3575310">
                <a:moveTo>
                  <a:pt x="0" y="0"/>
                </a:moveTo>
                <a:lnTo>
                  <a:pt x="3575310" y="0"/>
                </a:lnTo>
                <a:lnTo>
                  <a:pt x="3575310" y="809365"/>
                </a:lnTo>
                <a:lnTo>
                  <a:pt x="0" y="8093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1444" r="0" b="-1444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10247201" y="575257"/>
            <a:ext cx="7911060" cy="6140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480"/>
              </a:lnSpc>
            </a:pPr>
            <a:r>
              <a:rPr lang="en-US" sz="3200" b="true">
                <a:solidFill>
                  <a:srgbClr val="953108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Premium Resort in Manali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0" y="0"/>
            <a:ext cx="19723177" cy="10287000"/>
            <a:chOff x="0" y="0"/>
            <a:chExt cx="5194582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5194582" cy="2709333"/>
            </a:xfrm>
            <a:custGeom>
              <a:avLst/>
              <a:gdLst/>
              <a:ahLst/>
              <a:cxnLst/>
              <a:rect r="r" b="b" t="t" l="l"/>
              <a:pathLst>
                <a:path h="2709333" w="5194582">
                  <a:moveTo>
                    <a:pt x="0" y="0"/>
                  </a:moveTo>
                  <a:lnTo>
                    <a:pt x="5194582" y="0"/>
                  </a:lnTo>
                  <a:lnTo>
                    <a:pt x="5194582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5194582" cy="2766483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1497836" y="1452184"/>
            <a:ext cx="8578779" cy="8188667"/>
            <a:chOff x="0" y="0"/>
            <a:chExt cx="11438372" cy="10918223"/>
          </a:xfrm>
        </p:grpSpPr>
        <p:pic>
          <p:nvPicPr>
            <p:cNvPr name="Picture 6" id="6"/>
            <p:cNvPicPr>
              <a:picLocks noChangeAspect="true"/>
            </p:cNvPicPr>
            <p:nvPr/>
          </p:nvPicPr>
          <p:blipFill>
            <a:blip r:embed="rId2"/>
            <a:srcRect l="0" t="8019" r="0" b="8019"/>
            <a:stretch>
              <a:fillRect/>
            </a:stretch>
          </p:blipFill>
          <p:spPr>
            <a:xfrm flipH="false" flipV="false">
              <a:off x="0" y="0"/>
              <a:ext cx="11438372" cy="5395611"/>
            </a:xfrm>
            <a:prstGeom prst="rect">
              <a:avLst/>
            </a:prstGeom>
          </p:spPr>
        </p:pic>
        <p:pic>
          <p:nvPicPr>
            <p:cNvPr name="Picture 7" id="7"/>
            <p:cNvPicPr>
              <a:picLocks noChangeAspect="true"/>
            </p:cNvPicPr>
            <p:nvPr/>
          </p:nvPicPr>
          <p:blipFill>
            <a:blip r:embed="rId3"/>
            <a:srcRect l="0" t="30333" r="0" b="30333"/>
            <a:stretch>
              <a:fillRect/>
            </a:stretch>
          </p:blipFill>
          <p:spPr>
            <a:xfrm flipH="false" flipV="false">
              <a:off x="0" y="5522611"/>
              <a:ext cx="11438372" cy="5395611"/>
            </a:xfrm>
            <a:prstGeom prst="rect">
              <a:avLst/>
            </a:prstGeom>
          </p:spPr>
        </p:pic>
      </p:grpSp>
      <p:sp>
        <p:nvSpPr>
          <p:cNvPr name="Freeform 8" id="8"/>
          <p:cNvSpPr/>
          <p:nvPr/>
        </p:nvSpPr>
        <p:spPr>
          <a:xfrm flipH="false" flipV="false" rot="0">
            <a:off x="274340" y="219335"/>
            <a:ext cx="2357101" cy="549008"/>
          </a:xfrm>
          <a:custGeom>
            <a:avLst/>
            <a:gdLst/>
            <a:ahLst/>
            <a:cxnLst/>
            <a:rect r="r" b="b" t="t" l="l"/>
            <a:pathLst>
              <a:path h="549008" w="2357101">
                <a:moveTo>
                  <a:pt x="0" y="0"/>
                </a:moveTo>
                <a:lnTo>
                  <a:pt x="2357100" y="0"/>
                </a:lnTo>
                <a:lnTo>
                  <a:pt x="2357100" y="549008"/>
                </a:lnTo>
                <a:lnTo>
                  <a:pt x="0" y="549008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10869223" y="2650917"/>
            <a:ext cx="5679787" cy="585152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24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Aloka Resort is a </a:t>
            </a:r>
            <a:r>
              <a:rPr lang="en-US" b="true" sz="2499" u="sng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  <a:hlinkClick r:id="rId5" tooltip="https://alokaresortmanali.com"/>
              </a:rPr>
              <a:t>premium resort in Manali</a:t>
            </a: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, offering a perfect blend of luxury and nature. Guests can enjoy beautifully appointed rooms, stunning mountain views, and exceptional amenities. The resort features a serene ambiance, gourmet dining, and a variety of activities, making it an ideal destination for relaxation and adventure.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797821" y="2890523"/>
            <a:ext cx="7254857" cy="1470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20"/>
              </a:lnSpc>
            </a:pPr>
            <a:r>
              <a:rPr lang="en-US" sz="9000" b="true">
                <a:solidFill>
                  <a:srgbClr val="953108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Address</a:t>
            </a:r>
          </a:p>
        </p:txBody>
      </p:sp>
      <p:grpSp>
        <p:nvGrpSpPr>
          <p:cNvPr name="Group 3" id="3"/>
          <p:cNvGrpSpPr/>
          <p:nvPr/>
        </p:nvGrpSpPr>
        <p:grpSpPr>
          <a:xfrm rot="0">
            <a:off x="9665750" y="-390004"/>
            <a:ext cx="8974741" cy="12498013"/>
            <a:chOff x="0" y="0"/>
            <a:chExt cx="2363718" cy="329165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0"/>
              <a:ext cx="2363718" cy="3291658"/>
            </a:xfrm>
            <a:custGeom>
              <a:avLst/>
              <a:gdLst/>
              <a:ahLst/>
              <a:cxnLst/>
              <a:rect r="r" b="b" t="t" l="l"/>
              <a:pathLst>
                <a:path h="3291658" w="2363718">
                  <a:moveTo>
                    <a:pt x="0" y="0"/>
                  </a:moveTo>
                  <a:lnTo>
                    <a:pt x="2363718" y="0"/>
                  </a:lnTo>
                  <a:lnTo>
                    <a:pt x="2363718" y="3291658"/>
                  </a:lnTo>
                  <a:lnTo>
                    <a:pt x="0" y="3291658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5" id="5"/>
            <p:cNvSpPr txBox="true"/>
            <p:nvPr/>
          </p:nvSpPr>
          <p:spPr>
            <a:xfrm>
              <a:off x="0" y="-57150"/>
              <a:ext cx="2363718" cy="334880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6" id="6"/>
          <p:cNvGrpSpPr/>
          <p:nvPr/>
        </p:nvGrpSpPr>
        <p:grpSpPr>
          <a:xfrm rot="0">
            <a:off x="7903379" y="2011784"/>
            <a:ext cx="9355921" cy="3313861"/>
            <a:chOff x="0" y="0"/>
            <a:chExt cx="1449477" cy="513404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1449477" cy="513404"/>
            </a:xfrm>
            <a:custGeom>
              <a:avLst/>
              <a:gdLst/>
              <a:ahLst/>
              <a:cxnLst/>
              <a:rect r="r" b="b" t="t" l="l"/>
              <a:pathLst>
                <a:path h="513404" w="1449477">
                  <a:moveTo>
                    <a:pt x="0" y="0"/>
                  </a:moveTo>
                  <a:lnTo>
                    <a:pt x="1449477" y="0"/>
                  </a:lnTo>
                  <a:lnTo>
                    <a:pt x="1449477" y="513404"/>
                  </a:lnTo>
                  <a:lnTo>
                    <a:pt x="0" y="513404"/>
                  </a:lnTo>
                  <a:close/>
                </a:path>
              </a:pathLst>
            </a:custGeom>
            <a:blipFill>
              <a:blip r:embed="rId2"/>
              <a:stretch>
                <a:fillRect l="0" t="-44017" r="0" b="-44017"/>
              </a:stretch>
            </a:blipFill>
          </p:spPr>
        </p:sp>
      </p:grpSp>
      <p:grpSp>
        <p:nvGrpSpPr>
          <p:cNvPr name="Group 8" id="8"/>
          <p:cNvGrpSpPr/>
          <p:nvPr/>
        </p:nvGrpSpPr>
        <p:grpSpPr>
          <a:xfrm rot="0">
            <a:off x="7903379" y="5944439"/>
            <a:ext cx="9355921" cy="3313861"/>
            <a:chOff x="0" y="0"/>
            <a:chExt cx="1449477" cy="513404"/>
          </a:xfrm>
        </p:grpSpPr>
        <p:sp>
          <p:nvSpPr>
            <p:cNvPr name="Freeform 9" id="9"/>
            <p:cNvSpPr/>
            <p:nvPr/>
          </p:nvSpPr>
          <p:spPr>
            <a:xfrm flipH="false" flipV="false" rot="0">
              <a:off x="0" y="0"/>
              <a:ext cx="1449477" cy="513404"/>
            </a:xfrm>
            <a:custGeom>
              <a:avLst/>
              <a:gdLst/>
              <a:ahLst/>
              <a:cxnLst/>
              <a:rect r="r" b="b" t="t" l="l"/>
              <a:pathLst>
                <a:path h="513404" w="1449477">
                  <a:moveTo>
                    <a:pt x="0" y="0"/>
                  </a:moveTo>
                  <a:lnTo>
                    <a:pt x="1449477" y="0"/>
                  </a:lnTo>
                  <a:lnTo>
                    <a:pt x="1449477" y="513404"/>
                  </a:lnTo>
                  <a:lnTo>
                    <a:pt x="0" y="513404"/>
                  </a:lnTo>
                  <a:close/>
                </a:path>
              </a:pathLst>
            </a:custGeom>
            <a:blipFill>
              <a:blip r:embed="rId3"/>
              <a:stretch>
                <a:fillRect l="0" t="-44108" r="0" b="-44108"/>
              </a:stretch>
            </a:blipFill>
          </p:spPr>
        </p:sp>
      </p:grpSp>
      <p:grpSp>
        <p:nvGrpSpPr>
          <p:cNvPr name="Group 10" id="10"/>
          <p:cNvGrpSpPr/>
          <p:nvPr/>
        </p:nvGrpSpPr>
        <p:grpSpPr>
          <a:xfrm rot="-10800000">
            <a:off x="9399685" y="-347721"/>
            <a:ext cx="532129" cy="2941746"/>
            <a:chOff x="0" y="0"/>
            <a:chExt cx="140149" cy="774781"/>
          </a:xfrm>
        </p:grpSpPr>
        <p:sp>
          <p:nvSpPr>
            <p:cNvPr name="Freeform 11" id="11"/>
            <p:cNvSpPr/>
            <p:nvPr/>
          </p:nvSpPr>
          <p:spPr>
            <a:xfrm flipH="false" flipV="false" rot="0">
              <a:off x="0" y="0"/>
              <a:ext cx="140149" cy="774781"/>
            </a:xfrm>
            <a:custGeom>
              <a:avLst/>
              <a:gdLst/>
              <a:ahLst/>
              <a:cxnLst/>
              <a:rect r="r" b="b" t="t" l="l"/>
              <a:pathLst>
                <a:path h="774781" w="140149">
                  <a:moveTo>
                    <a:pt x="0" y="0"/>
                  </a:moveTo>
                  <a:lnTo>
                    <a:pt x="140149" y="0"/>
                  </a:lnTo>
                  <a:lnTo>
                    <a:pt x="140149" y="774781"/>
                  </a:lnTo>
                  <a:lnTo>
                    <a:pt x="0" y="774781"/>
                  </a:lnTo>
                  <a:close/>
                </a:path>
              </a:pathLst>
            </a:custGeom>
            <a:solidFill>
              <a:srgbClr val="953108"/>
            </a:solidFill>
          </p:spPr>
        </p:sp>
        <p:sp>
          <p:nvSpPr>
            <p:cNvPr name="TextBox 12" id="12"/>
            <p:cNvSpPr txBox="true"/>
            <p:nvPr/>
          </p:nvSpPr>
          <p:spPr>
            <a:xfrm>
              <a:off x="0" y="-57150"/>
              <a:ext cx="140149" cy="831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grpSp>
        <p:nvGrpSpPr>
          <p:cNvPr name="Group 13" id="13"/>
          <p:cNvGrpSpPr/>
          <p:nvPr/>
        </p:nvGrpSpPr>
        <p:grpSpPr>
          <a:xfrm rot="-10800000">
            <a:off x="0" y="7981271"/>
            <a:ext cx="532129" cy="2941746"/>
            <a:chOff x="0" y="0"/>
            <a:chExt cx="140149" cy="774781"/>
          </a:xfrm>
        </p:grpSpPr>
        <p:sp>
          <p:nvSpPr>
            <p:cNvPr name="Freeform 14" id="14"/>
            <p:cNvSpPr/>
            <p:nvPr/>
          </p:nvSpPr>
          <p:spPr>
            <a:xfrm flipH="false" flipV="false" rot="0">
              <a:off x="0" y="0"/>
              <a:ext cx="140149" cy="774781"/>
            </a:xfrm>
            <a:custGeom>
              <a:avLst/>
              <a:gdLst/>
              <a:ahLst/>
              <a:cxnLst/>
              <a:rect r="r" b="b" t="t" l="l"/>
              <a:pathLst>
                <a:path h="774781" w="140149">
                  <a:moveTo>
                    <a:pt x="0" y="0"/>
                  </a:moveTo>
                  <a:lnTo>
                    <a:pt x="140149" y="0"/>
                  </a:lnTo>
                  <a:lnTo>
                    <a:pt x="140149" y="774781"/>
                  </a:lnTo>
                  <a:lnTo>
                    <a:pt x="0" y="774781"/>
                  </a:lnTo>
                  <a:close/>
                </a:path>
              </a:pathLst>
            </a:custGeom>
            <a:solidFill>
              <a:srgbClr val="953108"/>
            </a:solidFill>
          </p:spPr>
        </p:sp>
        <p:sp>
          <p:nvSpPr>
            <p:cNvPr name="TextBox 15" id="15"/>
            <p:cNvSpPr txBox="true"/>
            <p:nvPr/>
          </p:nvSpPr>
          <p:spPr>
            <a:xfrm>
              <a:off x="0" y="-57150"/>
              <a:ext cx="140149" cy="831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16" id="16"/>
          <p:cNvSpPr/>
          <p:nvPr/>
        </p:nvSpPr>
        <p:spPr>
          <a:xfrm flipH="false" flipV="false" rot="0">
            <a:off x="266065" y="313788"/>
            <a:ext cx="3474910" cy="809365"/>
          </a:xfrm>
          <a:custGeom>
            <a:avLst/>
            <a:gdLst/>
            <a:ahLst/>
            <a:cxnLst/>
            <a:rect r="r" b="b" t="t" l="l"/>
            <a:pathLst>
              <a:path h="809365" w="3474910">
                <a:moveTo>
                  <a:pt x="0" y="0"/>
                </a:moveTo>
                <a:lnTo>
                  <a:pt x="3474910" y="0"/>
                </a:lnTo>
                <a:lnTo>
                  <a:pt x="3474910" y="809364"/>
                </a:lnTo>
                <a:lnTo>
                  <a:pt x="0" y="809364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17" id="17"/>
          <p:cNvSpPr txBox="true"/>
          <p:nvPr/>
        </p:nvSpPr>
        <p:spPr>
          <a:xfrm rot="0">
            <a:off x="797821" y="4764056"/>
            <a:ext cx="5920706" cy="39465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Chadyari, Tehsil Manali, Distt Kullu H.P, 175131, INDIA</a:t>
            </a:r>
          </a:p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Phone: +91 78386-09537, +91 98160-76122</a:t>
            </a:r>
          </a:p>
          <a:p>
            <a:pPr algn="just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Email: alokaresortmanali@gmail.com</a:t>
            </a:r>
          </a:p>
          <a:p>
            <a:pPr algn="l">
              <a:lnSpc>
                <a:spcPts val="3499"/>
              </a:lnSpc>
            </a:pPr>
            <a:r>
              <a:rPr lang="en-US" sz="2499" b="true">
                <a:solidFill>
                  <a:srgbClr val="953108"/>
                </a:solidFill>
                <a:latin typeface="Poppins Bold"/>
                <a:ea typeface="Poppins Bold"/>
                <a:cs typeface="Poppins Bold"/>
                <a:sym typeface="Poppins Bold"/>
              </a:rPr>
              <a:t>Website  - https://alokaresortmanali.com/</a:t>
            </a:r>
          </a:p>
          <a:p>
            <a:pPr algn="just">
              <a:lnSpc>
                <a:spcPts val="3499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-1666066" y="-489926"/>
            <a:ext cx="7427113" cy="13250192"/>
            <a:chOff x="0" y="0"/>
            <a:chExt cx="1956112" cy="3489762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956112" cy="3489763"/>
            </a:xfrm>
            <a:custGeom>
              <a:avLst/>
              <a:gdLst/>
              <a:ahLst/>
              <a:cxnLst/>
              <a:rect r="r" b="b" t="t" l="l"/>
              <a:pathLst>
                <a:path h="3489763" w="1956112">
                  <a:moveTo>
                    <a:pt x="0" y="0"/>
                  </a:moveTo>
                  <a:lnTo>
                    <a:pt x="1956112" y="0"/>
                  </a:lnTo>
                  <a:lnTo>
                    <a:pt x="1956112" y="3489763"/>
                  </a:lnTo>
                  <a:lnTo>
                    <a:pt x="0" y="3489763"/>
                  </a:lnTo>
                  <a:close/>
                </a:path>
              </a:pathLst>
            </a:custGeom>
            <a:solidFill>
              <a:srgbClr val="953108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57150"/>
              <a:ext cx="1956112" cy="3546912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659"/>
                </a:lnSpc>
              </a:pPr>
            </a:p>
          </p:txBody>
        </p:sp>
      </p:grpSp>
      <p:grpSp>
        <p:nvGrpSpPr>
          <p:cNvPr name="Group 5" id="5"/>
          <p:cNvGrpSpPr/>
          <p:nvPr/>
        </p:nvGrpSpPr>
        <p:grpSpPr>
          <a:xfrm rot="0">
            <a:off x="2047490" y="2335697"/>
            <a:ext cx="5316658" cy="5615606"/>
            <a:chOff x="0" y="0"/>
            <a:chExt cx="823689" cy="870004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823689" cy="870004"/>
            </a:xfrm>
            <a:custGeom>
              <a:avLst/>
              <a:gdLst/>
              <a:ahLst/>
              <a:cxnLst/>
              <a:rect r="r" b="b" t="t" l="l"/>
              <a:pathLst>
                <a:path h="870004" w="823689">
                  <a:moveTo>
                    <a:pt x="0" y="0"/>
                  </a:moveTo>
                  <a:lnTo>
                    <a:pt x="823689" y="0"/>
                  </a:lnTo>
                  <a:lnTo>
                    <a:pt x="823689" y="870004"/>
                  </a:lnTo>
                  <a:lnTo>
                    <a:pt x="0" y="870004"/>
                  </a:lnTo>
                  <a:close/>
                </a:path>
              </a:pathLst>
            </a:custGeom>
            <a:blipFill>
              <a:blip r:embed="rId2"/>
              <a:stretch>
                <a:fillRect l="-29361" t="0" r="-29361" b="0"/>
              </a:stretch>
            </a:blipFill>
          </p:spPr>
        </p:sp>
      </p:grpSp>
      <p:grpSp>
        <p:nvGrpSpPr>
          <p:cNvPr name="Group 7" id="7"/>
          <p:cNvGrpSpPr/>
          <p:nvPr/>
        </p:nvGrpSpPr>
        <p:grpSpPr>
          <a:xfrm rot="5400000">
            <a:off x="5910627" y="6480430"/>
            <a:ext cx="532129" cy="2941746"/>
            <a:chOff x="0" y="0"/>
            <a:chExt cx="140149" cy="774781"/>
          </a:xfrm>
        </p:grpSpPr>
        <p:sp>
          <p:nvSpPr>
            <p:cNvPr name="Freeform 8" id="8"/>
            <p:cNvSpPr/>
            <p:nvPr/>
          </p:nvSpPr>
          <p:spPr>
            <a:xfrm flipH="false" flipV="false" rot="0">
              <a:off x="0" y="0"/>
              <a:ext cx="140149" cy="774781"/>
            </a:xfrm>
            <a:custGeom>
              <a:avLst/>
              <a:gdLst/>
              <a:ahLst/>
              <a:cxnLst/>
              <a:rect r="r" b="b" t="t" l="l"/>
              <a:pathLst>
                <a:path h="774781" w="140149">
                  <a:moveTo>
                    <a:pt x="0" y="0"/>
                  </a:moveTo>
                  <a:lnTo>
                    <a:pt x="140149" y="0"/>
                  </a:lnTo>
                  <a:lnTo>
                    <a:pt x="140149" y="774781"/>
                  </a:lnTo>
                  <a:lnTo>
                    <a:pt x="0" y="774781"/>
                  </a:lnTo>
                  <a:close/>
                </a:path>
              </a:pathLst>
            </a:custGeom>
            <a:solidFill>
              <a:srgbClr val="DBC09D"/>
            </a:solidFill>
          </p:spPr>
        </p:sp>
        <p:sp>
          <p:nvSpPr>
            <p:cNvPr name="TextBox 9" id="9"/>
            <p:cNvSpPr txBox="true"/>
            <p:nvPr/>
          </p:nvSpPr>
          <p:spPr>
            <a:xfrm>
              <a:off x="0" y="-57150"/>
              <a:ext cx="140149" cy="831931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2799"/>
                </a:lnSpc>
              </a:pPr>
            </a:p>
          </p:txBody>
        </p:sp>
      </p:grpSp>
      <p:sp>
        <p:nvSpPr>
          <p:cNvPr name="Freeform 10" id="10"/>
          <p:cNvSpPr/>
          <p:nvPr/>
        </p:nvSpPr>
        <p:spPr>
          <a:xfrm flipH="false" flipV="false" rot="0">
            <a:off x="310035" y="219335"/>
            <a:ext cx="3474910" cy="809365"/>
          </a:xfrm>
          <a:custGeom>
            <a:avLst/>
            <a:gdLst/>
            <a:ahLst/>
            <a:cxnLst/>
            <a:rect r="r" b="b" t="t" l="l"/>
            <a:pathLst>
              <a:path h="809365" w="3474910">
                <a:moveTo>
                  <a:pt x="0" y="0"/>
                </a:moveTo>
                <a:lnTo>
                  <a:pt x="3474910" y="0"/>
                </a:lnTo>
                <a:lnTo>
                  <a:pt x="3474910" y="809365"/>
                </a:lnTo>
                <a:lnTo>
                  <a:pt x="0" y="809365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11" id="11"/>
          <p:cNvSpPr txBox="true"/>
          <p:nvPr/>
        </p:nvSpPr>
        <p:spPr>
          <a:xfrm rot="0">
            <a:off x="9160537" y="2773533"/>
            <a:ext cx="7576479" cy="461611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6607"/>
              </a:lnSpc>
            </a:pPr>
            <a:r>
              <a:rPr lang="en-US" sz="15377" b="true">
                <a:solidFill>
                  <a:srgbClr val="953108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Thank You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9594003" y="7542363"/>
            <a:ext cx="6257371" cy="130515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308"/>
              </a:lnSpc>
            </a:pPr>
            <a:r>
              <a:rPr lang="en-US" b="true" sz="1946" spc="506">
                <a:solidFill>
                  <a:srgbClr val="953108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VISIT - HTTPS://ALOKARESORTMANALI.COM/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DAGLpY4oWhw</dc:identifier>
  <dcterms:modified xsi:type="dcterms:W3CDTF">2011-08-01T06:04:30Z</dcterms:modified>
  <cp:revision>1</cp:revision>
  <dc:title>Premium Resort in Manali</dc:title>
</cp:coreProperties>
</file>