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Garamond Bold" charset="1" panose="02020804030307010803"/>
      <p:regular r:id="rId9"/>
    </p:embeddedFont>
    <p:embeddedFont>
      <p:font typeface="Garamond" charset="1" panose="02020404030301010803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Relationship Id="rId5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C4C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7" id="7" descr="HD-PanelTitleR1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3480592" y="2299490"/>
            <a:ext cx="11339516" cy="5776914"/>
            <a:chOff x="0" y="0"/>
            <a:chExt cx="15119354" cy="77025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119350" cy="7702550"/>
            </a:xfrm>
            <a:custGeom>
              <a:avLst/>
              <a:gdLst/>
              <a:ahLst/>
              <a:cxnLst/>
              <a:rect r="r" b="b" t="t" l="l"/>
              <a:pathLst>
                <a:path h="7702550" w="15119350">
                  <a:moveTo>
                    <a:pt x="15875" y="0"/>
                  </a:moveTo>
                  <a:lnTo>
                    <a:pt x="15103475" y="0"/>
                  </a:lnTo>
                  <a:cubicBezTo>
                    <a:pt x="15112237" y="0"/>
                    <a:pt x="15119350" y="7112"/>
                    <a:pt x="15119350" y="15875"/>
                  </a:cubicBezTo>
                  <a:lnTo>
                    <a:pt x="15119350" y="7686675"/>
                  </a:lnTo>
                  <a:cubicBezTo>
                    <a:pt x="15119350" y="7695438"/>
                    <a:pt x="15112237" y="7702550"/>
                    <a:pt x="15103475" y="7702550"/>
                  </a:cubicBezTo>
                  <a:lnTo>
                    <a:pt x="15875" y="7702550"/>
                  </a:lnTo>
                  <a:cubicBezTo>
                    <a:pt x="7112" y="7702550"/>
                    <a:pt x="0" y="7695438"/>
                    <a:pt x="0" y="76866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7686675"/>
                  </a:lnTo>
                  <a:lnTo>
                    <a:pt x="15875" y="7686675"/>
                  </a:lnTo>
                  <a:lnTo>
                    <a:pt x="15875" y="7670800"/>
                  </a:lnTo>
                  <a:lnTo>
                    <a:pt x="15103475" y="7670800"/>
                  </a:lnTo>
                  <a:lnTo>
                    <a:pt x="15103475" y="7686675"/>
                  </a:lnTo>
                  <a:lnTo>
                    <a:pt x="15087600" y="7686675"/>
                  </a:lnTo>
                  <a:lnTo>
                    <a:pt x="15087600" y="15875"/>
                  </a:lnTo>
                  <a:lnTo>
                    <a:pt x="15103475" y="15875"/>
                  </a:lnTo>
                  <a:lnTo>
                    <a:pt x="15103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10" id="10" descr="HDRibbonTitle-UniformTrim.png"/>
          <p:cNvSpPr/>
          <p:nvPr/>
        </p:nvSpPr>
        <p:spPr>
          <a:xfrm flipH="false" flipV="false" rot="0">
            <a:off x="-25401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Freeform 11" id="11" descr="HDRibbonTitle-UniformTrim.png"/>
          <p:cNvSpPr/>
          <p:nvPr/>
        </p:nvSpPr>
        <p:spPr>
          <a:xfrm flipH="false" flipV="false" rot="0">
            <a:off x="14604303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AutoShape 12" id="12"/>
          <p:cNvSpPr/>
          <p:nvPr/>
        </p:nvSpPr>
        <p:spPr>
          <a:xfrm rot="7988">
            <a:off x="4026678" y="5283196"/>
            <a:ext cx="10247342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4146224" y="2629145"/>
            <a:ext cx="10040624" cy="1095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0"/>
              </a:lnSpc>
            </a:pPr>
          </a:p>
          <a:p>
            <a:pPr algn="ctr">
              <a:lnSpc>
                <a:spcPts val="9720"/>
              </a:lnSpc>
            </a:pPr>
            <a:r>
              <a:rPr lang="en-US" sz="81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07368" y="5689947"/>
            <a:ext cx="11118332" cy="81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59"/>
              </a:lnSpc>
            </a:pPr>
            <a:r>
              <a:rPr lang="en-US" sz="5299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Heavy Duty Axle Shafts Manufacturer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823930" y="7023447"/>
            <a:ext cx="10635375" cy="103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3399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https://talbrosaxles.com/products/heavy-duty-axle-shafts/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6287976" y="2556292"/>
            <a:ext cx="5403733" cy="1238624"/>
          </a:xfrm>
          <a:custGeom>
            <a:avLst/>
            <a:gdLst/>
            <a:ahLst/>
            <a:cxnLst/>
            <a:rect r="r" b="b" t="t" l="l"/>
            <a:pathLst>
              <a:path h="1238624" w="5403733">
                <a:moveTo>
                  <a:pt x="0" y="0"/>
                </a:moveTo>
                <a:lnTo>
                  <a:pt x="5403733" y="0"/>
                </a:lnTo>
                <a:lnTo>
                  <a:pt x="5403733" y="1238623"/>
                </a:lnTo>
                <a:lnTo>
                  <a:pt x="0" y="12386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C4C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 rot="5791">
            <a:off x="2082337" y="3632199"/>
            <a:ext cx="14134780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6206193" y="953400"/>
            <a:ext cx="5403734" cy="1238624"/>
          </a:xfrm>
          <a:custGeom>
            <a:avLst/>
            <a:gdLst/>
            <a:ahLst/>
            <a:cxnLst/>
            <a:rect r="r" b="b" t="t" l="l"/>
            <a:pathLst>
              <a:path h="1238624" w="5403734">
                <a:moveTo>
                  <a:pt x="0" y="0"/>
                </a:moveTo>
                <a:lnTo>
                  <a:pt x="5403733" y="0"/>
                </a:lnTo>
                <a:lnTo>
                  <a:pt x="5403733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062208" y="4018093"/>
            <a:ext cx="6173948" cy="3121953"/>
          </a:xfrm>
          <a:custGeom>
            <a:avLst/>
            <a:gdLst/>
            <a:ahLst/>
            <a:cxnLst/>
            <a:rect r="r" b="b" t="t" l="l"/>
            <a:pathLst>
              <a:path h="3121953" w="6173948">
                <a:moveTo>
                  <a:pt x="0" y="0"/>
                </a:moveTo>
                <a:lnTo>
                  <a:pt x="6173949" y="0"/>
                </a:lnTo>
                <a:lnTo>
                  <a:pt x="6173949" y="3121954"/>
                </a:lnTo>
                <a:lnTo>
                  <a:pt x="0" y="31219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8137" r="0" b="-1813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034543" y="2387286"/>
            <a:ext cx="14218914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00"/>
              </a:lnSpc>
            </a:pPr>
            <a:r>
              <a:rPr lang="en-US" sz="65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Heavy Duty Axle Shafts Manufacturer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93070" y="4349374"/>
            <a:ext cx="6914990" cy="3276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Talbros Engineering is a leading manufacturer of heavy-duty axle shafts, engineered for exceptional strength and performance. Our high-quality products are designed to withstand the toughest conditions, making them ideal for various applications. With a commitment to innovation and reliability, we provide solutions that meet the needs of demanding industries.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99020" y="7982722"/>
            <a:ext cx="15889954" cy="1095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For more details visit us at:-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https://talbrosaxles.com/products/heavy-duty-axle-shafts/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C4C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>
            <a:off x="2118689" y="4702173"/>
            <a:ext cx="14134760" cy="23812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2034543" y="2960251"/>
            <a:ext cx="14680947" cy="1104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72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Us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65560" y="5142161"/>
            <a:ext cx="14218914" cy="299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Email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:-contact@vinitec.in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Address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Plot No. 74-75-76, Sector-6 Faridabad 121006 ( Haryana)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No.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 +91-129-4284300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Website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https://talbrosaxles.com/products/heavy-duty-axle-shafts/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301590" y="1098892"/>
            <a:ext cx="5403733" cy="1238623"/>
          </a:xfrm>
          <a:custGeom>
            <a:avLst/>
            <a:gdLst/>
            <a:ahLst/>
            <a:cxnLst/>
            <a:rect r="r" b="b" t="t" l="l"/>
            <a:pathLst>
              <a:path h="1238623" w="5403733">
                <a:moveTo>
                  <a:pt x="0" y="0"/>
                </a:moveTo>
                <a:lnTo>
                  <a:pt x="5403734" y="0"/>
                </a:lnTo>
                <a:lnTo>
                  <a:pt x="5403734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DAGCpqWxXp4</dc:identifier>
  <dcterms:modified xsi:type="dcterms:W3CDTF">2011-08-01T06:04:30Z</dcterms:modified>
  <cp:revision>1</cp:revision>
  <dc:title>Heavy Duty Axle Shafts Manufacturer</dc:title>
</cp:coreProperties>
</file>