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Vollkorn Bold" charset="1" panose="00000800000000000000"/>
      <p:regular r:id="rId10"/>
    </p:embeddedFont>
    <p:embeddedFont>
      <p:font typeface="Maven Pro" charset="1" panose="00000500000000000000"/>
      <p:regular r:id="rId11"/>
    </p:embeddedFont>
    <p:embeddedFont>
      <p:font typeface="Canva Sans Bold" charset="1" panose="020B0803030501040103"/>
      <p:regular r:id="rId12"/>
    </p:embeddedFont>
    <p:embeddedFont>
      <p:font typeface="Oswald" charset="1" panose="00000500000000000000"/>
      <p:regular r:id="rId13"/>
    </p:embeddedFont>
    <p:embeddedFont>
      <p:font typeface="Oswald Bold" charset="1" panose="00000800000000000000"/>
      <p:regular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9.png" Type="http://schemas.openxmlformats.org/officeDocument/2006/relationships/image"/><Relationship Id="rId5" Target="../media/image10.svg" Type="http://schemas.openxmlformats.org/officeDocument/2006/relationships/image"/><Relationship Id="rId6" Target="../media/image11.png" Type="http://schemas.openxmlformats.org/officeDocument/2006/relationships/image"/><Relationship Id="rId7" Target="../media/image12.jpeg" Type="http://schemas.openxmlformats.org/officeDocument/2006/relationships/image"/><Relationship Id="rId8" Target="https://www.travipro.com/travel-portal-development.html" TargetMode="External" Type="http://schemas.openxmlformats.org/officeDocument/2006/relationships/hyperlink"/><Relationship Id="rId9" Target="../media/image8.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svg" Type="http://schemas.openxmlformats.org/officeDocument/2006/relationships/image"/><Relationship Id="rId11" Target="mailto:info@travipro.com" TargetMode="External" Type="http://schemas.openxmlformats.org/officeDocument/2006/relationships/hyperlink"/><Relationship Id="rId12" Target="../media/image8.png" Type="http://schemas.openxmlformats.org/officeDocument/2006/relationships/image"/><Relationship Id="rId2" Target="../media/image13.png" Type="http://schemas.openxmlformats.org/officeDocument/2006/relationships/image"/><Relationship Id="rId3" Target="../media/image14.svg" Type="http://schemas.openxmlformats.org/officeDocument/2006/relationships/image"/><Relationship Id="rId4" Target="../media/image15.png" Type="http://schemas.openxmlformats.org/officeDocument/2006/relationships/image"/><Relationship Id="rId5" Target="../media/image16.svg" Type="http://schemas.openxmlformats.org/officeDocument/2006/relationships/image"/><Relationship Id="rId6" Target="../media/image17.jpeg" Type="http://schemas.openxmlformats.org/officeDocument/2006/relationships/image"/><Relationship Id="rId7" Target="../media/image18.png" Type="http://schemas.openxmlformats.org/officeDocument/2006/relationships/image"/><Relationship Id="rId8" Target="../media/image19.svg" Type="http://schemas.openxmlformats.org/officeDocument/2006/relationships/image"/><Relationship Id="rId9" Target="../media/image1.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20.png" Type="http://schemas.openxmlformats.org/officeDocument/2006/relationships/image"/><Relationship Id="rId5" Target="../media/image21.svg" Type="http://schemas.openxmlformats.org/officeDocument/2006/relationships/image"/><Relationship Id="rId6" Target="../media/image7.png" Type="http://schemas.openxmlformats.org/officeDocument/2006/relationships/image"/><Relationship Id="rId7" Target="../media/image22.png" Type="http://schemas.openxmlformats.org/officeDocument/2006/relationships/image"/><Relationship Id="rId8" Target="../media/image23.svg" Type="http://schemas.openxmlformats.org/officeDocument/2006/relationships/image"/><Relationship Id="rId9" Target="../media/image8.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00296B"/>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15481851" y="-2863939"/>
            <a:ext cx="8951034" cy="10381430"/>
          </a:xfrm>
          <a:custGeom>
            <a:avLst/>
            <a:gdLst/>
            <a:ahLst/>
            <a:cxnLst/>
            <a:rect r="r" b="b" t="t" l="l"/>
            <a:pathLst>
              <a:path h="10381430" w="8951034">
                <a:moveTo>
                  <a:pt x="0" y="0"/>
                </a:moveTo>
                <a:lnTo>
                  <a:pt x="8951034" y="0"/>
                </a:lnTo>
                <a:lnTo>
                  <a:pt x="8951034" y="10381430"/>
                </a:lnTo>
                <a:lnTo>
                  <a:pt x="0" y="1038143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5400000">
            <a:off x="14648217" y="1935875"/>
            <a:ext cx="9722988" cy="11276744"/>
          </a:xfrm>
          <a:custGeom>
            <a:avLst/>
            <a:gdLst/>
            <a:ahLst/>
            <a:cxnLst/>
            <a:rect r="r" b="b" t="t" l="l"/>
            <a:pathLst>
              <a:path h="11276744" w="9722988">
                <a:moveTo>
                  <a:pt x="0" y="0"/>
                </a:moveTo>
                <a:lnTo>
                  <a:pt x="9722988" y="0"/>
                </a:lnTo>
                <a:lnTo>
                  <a:pt x="9722988" y="11276744"/>
                </a:lnTo>
                <a:lnTo>
                  <a:pt x="0" y="11276744"/>
                </a:lnTo>
                <a:lnTo>
                  <a:pt x="0" y="0"/>
                </a:lnTo>
                <a:close/>
              </a:path>
            </a:pathLst>
          </a:custGeom>
          <a:blipFill>
            <a:blip r:embed="rId4">
              <a:alphaModFix amt="85000"/>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5400000">
            <a:off x="-17086626" y="-2560528"/>
            <a:ext cx="25860043" cy="29992537"/>
          </a:xfrm>
          <a:custGeom>
            <a:avLst/>
            <a:gdLst/>
            <a:ahLst/>
            <a:cxnLst/>
            <a:rect r="r" b="b" t="t" l="l"/>
            <a:pathLst>
              <a:path h="29992537" w="25860043">
                <a:moveTo>
                  <a:pt x="0" y="0"/>
                </a:moveTo>
                <a:lnTo>
                  <a:pt x="25860043" y="0"/>
                </a:lnTo>
                <a:lnTo>
                  <a:pt x="25860043" y="29992538"/>
                </a:lnTo>
                <a:lnTo>
                  <a:pt x="0" y="2999253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grpSp>
        <p:nvGrpSpPr>
          <p:cNvPr name="Group 5" id="5"/>
          <p:cNvGrpSpPr>
            <a:grpSpLocks noChangeAspect="true"/>
          </p:cNvGrpSpPr>
          <p:nvPr/>
        </p:nvGrpSpPr>
        <p:grpSpPr>
          <a:xfrm rot="0">
            <a:off x="7964921" y="2712753"/>
            <a:ext cx="5906418" cy="5091040"/>
            <a:chOff x="0" y="0"/>
            <a:chExt cx="5917184" cy="5100320"/>
          </a:xfrm>
        </p:grpSpPr>
        <p:sp>
          <p:nvSpPr>
            <p:cNvPr name="Freeform 6" id="6"/>
            <p:cNvSpPr/>
            <p:nvPr/>
          </p:nvSpPr>
          <p:spPr>
            <a:xfrm flipH="false" flipV="false" rot="0">
              <a:off x="0" y="0"/>
              <a:ext cx="5917184" cy="5100320"/>
            </a:xfrm>
            <a:custGeom>
              <a:avLst/>
              <a:gdLst/>
              <a:ahLst/>
              <a:cxnLst/>
              <a:rect r="r" b="b" t="t" l="l"/>
              <a:pathLst>
                <a:path h="5100320" w="5917184">
                  <a:moveTo>
                    <a:pt x="1275080" y="0"/>
                  </a:moveTo>
                  <a:lnTo>
                    <a:pt x="0" y="2550160"/>
                  </a:lnTo>
                  <a:lnTo>
                    <a:pt x="1275080" y="5100320"/>
                  </a:lnTo>
                  <a:lnTo>
                    <a:pt x="4642104" y="5100320"/>
                  </a:lnTo>
                  <a:lnTo>
                    <a:pt x="5917184" y="2550160"/>
                  </a:lnTo>
                  <a:lnTo>
                    <a:pt x="4642104" y="0"/>
                  </a:lnTo>
                  <a:close/>
                </a:path>
              </a:pathLst>
            </a:custGeom>
            <a:blipFill>
              <a:blip r:embed="rId8"/>
              <a:stretch>
                <a:fillRect l="-4742" t="0" r="-4742" b="0"/>
              </a:stretch>
            </a:blipFill>
          </p:spPr>
        </p:sp>
      </p:grpSp>
      <p:sp>
        <p:nvSpPr>
          <p:cNvPr name="Freeform 7" id="7"/>
          <p:cNvSpPr/>
          <p:nvPr/>
        </p:nvSpPr>
        <p:spPr>
          <a:xfrm flipH="false" flipV="false" rot="5400000">
            <a:off x="406436" y="5785315"/>
            <a:ext cx="1244528" cy="1443407"/>
          </a:xfrm>
          <a:custGeom>
            <a:avLst/>
            <a:gdLst/>
            <a:ahLst/>
            <a:cxnLst/>
            <a:rect r="r" b="b" t="t" l="l"/>
            <a:pathLst>
              <a:path h="1443407" w="1244528">
                <a:moveTo>
                  <a:pt x="0" y="0"/>
                </a:moveTo>
                <a:lnTo>
                  <a:pt x="1244528" y="0"/>
                </a:lnTo>
                <a:lnTo>
                  <a:pt x="1244528" y="1443407"/>
                </a:lnTo>
                <a:lnTo>
                  <a:pt x="0" y="144340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8" id="8"/>
          <p:cNvSpPr/>
          <p:nvPr/>
        </p:nvSpPr>
        <p:spPr>
          <a:xfrm flipH="false" flipV="false" rot="0">
            <a:off x="774350" y="691165"/>
            <a:ext cx="2391678" cy="675070"/>
          </a:xfrm>
          <a:custGeom>
            <a:avLst/>
            <a:gdLst/>
            <a:ahLst/>
            <a:cxnLst/>
            <a:rect r="r" b="b" t="t" l="l"/>
            <a:pathLst>
              <a:path h="675070" w="2391678">
                <a:moveTo>
                  <a:pt x="0" y="0"/>
                </a:moveTo>
                <a:lnTo>
                  <a:pt x="2391678" y="0"/>
                </a:lnTo>
                <a:lnTo>
                  <a:pt x="2391678" y="675070"/>
                </a:lnTo>
                <a:lnTo>
                  <a:pt x="0" y="675070"/>
                </a:lnTo>
                <a:lnTo>
                  <a:pt x="0" y="0"/>
                </a:lnTo>
                <a:close/>
              </a:path>
            </a:pathLst>
          </a:custGeom>
          <a:blipFill>
            <a:blip r:embed="rId9"/>
            <a:stretch>
              <a:fillRect l="0" t="0" r="0" b="0"/>
            </a:stretch>
          </a:blipFill>
        </p:spPr>
      </p:sp>
      <p:grpSp>
        <p:nvGrpSpPr>
          <p:cNvPr name="Group 9" id="9"/>
          <p:cNvGrpSpPr/>
          <p:nvPr/>
        </p:nvGrpSpPr>
        <p:grpSpPr>
          <a:xfrm rot="0">
            <a:off x="3664567" y="9041097"/>
            <a:ext cx="10884781" cy="963292"/>
            <a:chOff x="0" y="0"/>
            <a:chExt cx="2866774" cy="253707"/>
          </a:xfrm>
        </p:grpSpPr>
        <p:sp>
          <p:nvSpPr>
            <p:cNvPr name="Freeform 10" id="10"/>
            <p:cNvSpPr/>
            <p:nvPr/>
          </p:nvSpPr>
          <p:spPr>
            <a:xfrm flipH="false" flipV="false" rot="0">
              <a:off x="0" y="0"/>
              <a:ext cx="2866774" cy="253707"/>
            </a:xfrm>
            <a:custGeom>
              <a:avLst/>
              <a:gdLst/>
              <a:ahLst/>
              <a:cxnLst/>
              <a:rect r="r" b="b" t="t" l="l"/>
              <a:pathLst>
                <a:path h="253707" w="2866774">
                  <a:moveTo>
                    <a:pt x="36274" y="0"/>
                  </a:moveTo>
                  <a:lnTo>
                    <a:pt x="2830499" y="0"/>
                  </a:lnTo>
                  <a:cubicBezTo>
                    <a:pt x="2850533" y="0"/>
                    <a:pt x="2866774" y="16241"/>
                    <a:pt x="2866774" y="36274"/>
                  </a:cubicBezTo>
                  <a:lnTo>
                    <a:pt x="2866774" y="217432"/>
                  </a:lnTo>
                  <a:cubicBezTo>
                    <a:pt x="2866774" y="237466"/>
                    <a:pt x="2850533" y="253707"/>
                    <a:pt x="2830499" y="253707"/>
                  </a:cubicBezTo>
                  <a:lnTo>
                    <a:pt x="36274" y="253707"/>
                  </a:lnTo>
                  <a:cubicBezTo>
                    <a:pt x="26654" y="253707"/>
                    <a:pt x="17427" y="249885"/>
                    <a:pt x="10624" y="243082"/>
                  </a:cubicBezTo>
                  <a:cubicBezTo>
                    <a:pt x="3822" y="236279"/>
                    <a:pt x="0" y="227053"/>
                    <a:pt x="0" y="217432"/>
                  </a:cubicBezTo>
                  <a:lnTo>
                    <a:pt x="0" y="36274"/>
                  </a:lnTo>
                  <a:cubicBezTo>
                    <a:pt x="0" y="16241"/>
                    <a:pt x="16241" y="0"/>
                    <a:pt x="36274" y="0"/>
                  </a:cubicBezTo>
                  <a:close/>
                </a:path>
              </a:pathLst>
            </a:custGeom>
            <a:solidFill>
              <a:srgbClr val="00509D"/>
            </a:solidFill>
          </p:spPr>
        </p:sp>
        <p:sp>
          <p:nvSpPr>
            <p:cNvPr name="TextBox 11" id="11"/>
            <p:cNvSpPr txBox="true"/>
            <p:nvPr/>
          </p:nvSpPr>
          <p:spPr>
            <a:xfrm>
              <a:off x="0" y="-38100"/>
              <a:ext cx="2866774" cy="291807"/>
            </a:xfrm>
            <a:prstGeom prst="rect">
              <a:avLst/>
            </a:prstGeom>
          </p:spPr>
          <p:txBody>
            <a:bodyPr anchor="ctr" rtlCol="false" tIns="50800" lIns="50800" bIns="50800" rIns="50800"/>
            <a:lstStyle/>
            <a:p>
              <a:pPr algn="ctr">
                <a:lnSpc>
                  <a:spcPts val="2659"/>
                </a:lnSpc>
                <a:spcBef>
                  <a:spcPct val="0"/>
                </a:spcBef>
              </a:pPr>
            </a:p>
          </p:txBody>
        </p:sp>
      </p:grpSp>
      <p:sp>
        <p:nvSpPr>
          <p:cNvPr name="TextBox 12" id="12"/>
          <p:cNvSpPr txBox="true"/>
          <p:nvPr/>
        </p:nvSpPr>
        <p:spPr>
          <a:xfrm rot="0">
            <a:off x="599326" y="6221268"/>
            <a:ext cx="6130483" cy="581025"/>
          </a:xfrm>
          <a:prstGeom prst="rect">
            <a:avLst/>
          </a:prstGeom>
        </p:spPr>
        <p:txBody>
          <a:bodyPr anchor="t" rtlCol="false" tIns="0" lIns="0" bIns="0" rIns="0">
            <a:spAutoFit/>
          </a:bodyPr>
          <a:lstStyle/>
          <a:p>
            <a:pPr algn="ctr">
              <a:lnSpc>
                <a:spcPts val="4680"/>
              </a:lnSpc>
            </a:pPr>
            <a:r>
              <a:rPr lang="en-US" b="true" sz="3900">
                <a:solidFill>
                  <a:srgbClr val="FFFFFF"/>
                </a:solidFill>
                <a:latin typeface="Vollkorn Bold"/>
                <a:ea typeface="Vollkorn Bold"/>
                <a:cs typeface="Vollkorn Bold"/>
                <a:sym typeface="Vollkorn Bold"/>
              </a:rPr>
              <a:t>BY TRAVIPRO</a:t>
            </a:r>
          </a:p>
        </p:txBody>
      </p:sp>
      <p:sp>
        <p:nvSpPr>
          <p:cNvPr name="TextBox 13" id="13"/>
          <p:cNvSpPr txBox="true"/>
          <p:nvPr/>
        </p:nvSpPr>
        <p:spPr>
          <a:xfrm rot="0">
            <a:off x="4352372" y="9243978"/>
            <a:ext cx="14846153" cy="490855"/>
          </a:xfrm>
          <a:prstGeom prst="rect">
            <a:avLst/>
          </a:prstGeom>
        </p:spPr>
        <p:txBody>
          <a:bodyPr anchor="t" rtlCol="false" tIns="0" lIns="0" bIns="0" rIns="0">
            <a:spAutoFit/>
          </a:bodyPr>
          <a:lstStyle/>
          <a:p>
            <a:pPr algn="l">
              <a:lnSpc>
                <a:spcPts val="3920"/>
              </a:lnSpc>
            </a:pPr>
            <a:r>
              <a:rPr lang="en-US" sz="2800">
                <a:solidFill>
                  <a:srgbClr val="FFFFFF"/>
                </a:solidFill>
                <a:latin typeface="Maven Pro"/>
                <a:ea typeface="Maven Pro"/>
                <a:cs typeface="Maven Pro"/>
                <a:sym typeface="Maven Pro"/>
              </a:rPr>
              <a:t>https://www.travipro.com/travel-portal-development.html</a:t>
            </a:r>
          </a:p>
        </p:txBody>
      </p:sp>
      <p:sp>
        <p:nvSpPr>
          <p:cNvPr name="TextBox 14" id="14"/>
          <p:cNvSpPr txBox="true"/>
          <p:nvPr/>
        </p:nvSpPr>
        <p:spPr>
          <a:xfrm rot="0">
            <a:off x="474687" y="3837493"/>
            <a:ext cx="6729808" cy="1811020"/>
          </a:xfrm>
          <a:prstGeom prst="rect">
            <a:avLst/>
          </a:prstGeom>
        </p:spPr>
        <p:txBody>
          <a:bodyPr anchor="t" rtlCol="false" tIns="0" lIns="0" bIns="0" rIns="0">
            <a:spAutoFit/>
          </a:bodyPr>
          <a:lstStyle/>
          <a:p>
            <a:pPr algn="l">
              <a:lnSpc>
                <a:spcPts val="7279"/>
              </a:lnSpc>
            </a:pPr>
            <a:r>
              <a:rPr lang="en-US" sz="5199" b="true">
                <a:solidFill>
                  <a:srgbClr val="FFFFFF"/>
                </a:solidFill>
                <a:latin typeface="Canva Sans Bold"/>
                <a:ea typeface="Canva Sans Bold"/>
                <a:cs typeface="Canva Sans Bold"/>
                <a:sym typeface="Canva Sans Bold"/>
              </a:rPr>
              <a:t>Travel Portal Software Solutions</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3087ED"/>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12361955" y="-5036681"/>
            <a:ext cx="14692990" cy="17040964"/>
          </a:xfrm>
          <a:custGeom>
            <a:avLst/>
            <a:gdLst/>
            <a:ahLst/>
            <a:cxnLst/>
            <a:rect r="r" b="b" t="t" l="l"/>
            <a:pathLst>
              <a:path h="17040964" w="14692990">
                <a:moveTo>
                  <a:pt x="0" y="0"/>
                </a:moveTo>
                <a:lnTo>
                  <a:pt x="14692990" y="0"/>
                </a:lnTo>
                <a:lnTo>
                  <a:pt x="14692990" y="17040964"/>
                </a:lnTo>
                <a:lnTo>
                  <a:pt x="0" y="1704096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true" flipV="true" rot="5400000">
            <a:off x="15956965" y="-1717283"/>
            <a:ext cx="14692990" cy="17040964"/>
          </a:xfrm>
          <a:custGeom>
            <a:avLst/>
            <a:gdLst/>
            <a:ahLst/>
            <a:cxnLst/>
            <a:rect r="r" b="b" t="t" l="l"/>
            <a:pathLst>
              <a:path h="17040964" w="14692990">
                <a:moveTo>
                  <a:pt x="14692990" y="17040964"/>
                </a:moveTo>
                <a:lnTo>
                  <a:pt x="0" y="17040964"/>
                </a:lnTo>
                <a:lnTo>
                  <a:pt x="0" y="0"/>
                </a:lnTo>
                <a:lnTo>
                  <a:pt x="14692990" y="0"/>
                </a:lnTo>
                <a:lnTo>
                  <a:pt x="14692990" y="17040964"/>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a:grpSpLocks noChangeAspect="true"/>
          </p:cNvGrpSpPr>
          <p:nvPr/>
        </p:nvGrpSpPr>
        <p:grpSpPr>
          <a:xfrm rot="0">
            <a:off x="1358666" y="4128376"/>
            <a:ext cx="3275313" cy="2823157"/>
            <a:chOff x="0" y="0"/>
            <a:chExt cx="5917184" cy="5100320"/>
          </a:xfrm>
        </p:grpSpPr>
        <p:sp>
          <p:nvSpPr>
            <p:cNvPr name="Freeform 5" id="5"/>
            <p:cNvSpPr/>
            <p:nvPr/>
          </p:nvSpPr>
          <p:spPr>
            <a:xfrm flipH="false" flipV="false" rot="0">
              <a:off x="0" y="0"/>
              <a:ext cx="5917184" cy="5100320"/>
            </a:xfrm>
            <a:custGeom>
              <a:avLst/>
              <a:gdLst/>
              <a:ahLst/>
              <a:cxnLst/>
              <a:rect r="r" b="b" t="t" l="l"/>
              <a:pathLst>
                <a:path h="5100320" w="5917184">
                  <a:moveTo>
                    <a:pt x="1275080" y="0"/>
                  </a:moveTo>
                  <a:lnTo>
                    <a:pt x="0" y="2550160"/>
                  </a:lnTo>
                  <a:lnTo>
                    <a:pt x="1275080" y="5100320"/>
                  </a:lnTo>
                  <a:lnTo>
                    <a:pt x="4642104" y="5100320"/>
                  </a:lnTo>
                  <a:lnTo>
                    <a:pt x="5917184" y="2550160"/>
                  </a:lnTo>
                  <a:lnTo>
                    <a:pt x="4642104" y="0"/>
                  </a:lnTo>
                  <a:close/>
                </a:path>
              </a:pathLst>
            </a:custGeom>
            <a:blipFill>
              <a:blip r:embed="rId6"/>
              <a:stretch>
                <a:fillRect l="-8239" t="0" r="-8239" b="0"/>
              </a:stretch>
            </a:blipFill>
          </p:spPr>
        </p:sp>
      </p:grpSp>
      <p:grpSp>
        <p:nvGrpSpPr>
          <p:cNvPr name="Group 6" id="6"/>
          <p:cNvGrpSpPr>
            <a:grpSpLocks noChangeAspect="true"/>
          </p:cNvGrpSpPr>
          <p:nvPr/>
        </p:nvGrpSpPr>
        <p:grpSpPr>
          <a:xfrm rot="0">
            <a:off x="12497423" y="4529354"/>
            <a:ext cx="3275313" cy="2823157"/>
            <a:chOff x="0" y="0"/>
            <a:chExt cx="5917184" cy="5100320"/>
          </a:xfrm>
        </p:grpSpPr>
        <p:sp>
          <p:nvSpPr>
            <p:cNvPr name="Freeform 7" id="7"/>
            <p:cNvSpPr/>
            <p:nvPr/>
          </p:nvSpPr>
          <p:spPr>
            <a:xfrm flipH="false" flipV="false" rot="0">
              <a:off x="0" y="0"/>
              <a:ext cx="5917184" cy="5100320"/>
            </a:xfrm>
            <a:custGeom>
              <a:avLst/>
              <a:gdLst/>
              <a:ahLst/>
              <a:cxnLst/>
              <a:rect r="r" b="b" t="t" l="l"/>
              <a:pathLst>
                <a:path h="5100320" w="5917184">
                  <a:moveTo>
                    <a:pt x="1275080" y="0"/>
                  </a:moveTo>
                  <a:lnTo>
                    <a:pt x="0" y="2550160"/>
                  </a:lnTo>
                  <a:lnTo>
                    <a:pt x="1275080" y="5100320"/>
                  </a:lnTo>
                  <a:lnTo>
                    <a:pt x="4642104" y="5100320"/>
                  </a:lnTo>
                  <a:lnTo>
                    <a:pt x="5917184" y="2550160"/>
                  </a:lnTo>
                  <a:lnTo>
                    <a:pt x="4642104" y="0"/>
                  </a:lnTo>
                  <a:close/>
                </a:path>
              </a:pathLst>
            </a:custGeom>
            <a:blipFill>
              <a:blip r:embed="rId7"/>
              <a:stretch>
                <a:fillRect l="-3871" t="0" r="-3871" b="0"/>
              </a:stretch>
            </a:blipFill>
          </p:spPr>
        </p:sp>
      </p:grpSp>
      <p:sp>
        <p:nvSpPr>
          <p:cNvPr name="TextBox 8" id="8"/>
          <p:cNvSpPr txBox="true"/>
          <p:nvPr/>
        </p:nvSpPr>
        <p:spPr>
          <a:xfrm rot="0">
            <a:off x="4633979" y="2251049"/>
            <a:ext cx="7664988" cy="6530186"/>
          </a:xfrm>
          <a:prstGeom prst="rect">
            <a:avLst/>
          </a:prstGeom>
        </p:spPr>
        <p:txBody>
          <a:bodyPr anchor="t" rtlCol="false" tIns="0" lIns="0" bIns="0" rIns="0">
            <a:spAutoFit/>
          </a:bodyPr>
          <a:lstStyle/>
          <a:p>
            <a:pPr algn="l">
              <a:lnSpc>
                <a:spcPts val="3403"/>
              </a:lnSpc>
            </a:pPr>
            <a:r>
              <a:rPr lang="en-US" b="true" sz="2431" u="sng">
                <a:solidFill>
                  <a:srgbClr val="FFFFFF"/>
                </a:solidFill>
                <a:latin typeface="Canva Sans Bold"/>
                <a:ea typeface="Canva Sans Bold"/>
                <a:cs typeface="Canva Sans Bold"/>
                <a:sym typeface="Canva Sans Bold"/>
                <a:hlinkClick r:id="rId8" tooltip="https://www.travipro.com/travel-portal-development.html"/>
              </a:rPr>
              <a:t>Travel Portal Software Solutions</a:t>
            </a:r>
            <a:r>
              <a:rPr lang="en-US" sz="2431" b="true">
                <a:solidFill>
                  <a:srgbClr val="FFFFFF"/>
                </a:solidFill>
                <a:latin typeface="Canva Sans Bold"/>
                <a:ea typeface="Canva Sans Bold"/>
                <a:cs typeface="Canva Sans Bold"/>
                <a:sym typeface="Canva Sans Bold"/>
              </a:rPr>
              <a:t> by Travipro offer comprehensive platforms that streamline booking processes and enhance user experiences in the travel industry. Designed for travel agencies, tour operators, and businesses, these solutions integrate functionalities like flight and hotel bookings, payment processing, and customer management. Travipro specializes in developing tailored travel portals that cater to specific business needs, ensuring a seamless and efficient operation. With robust features and user-friendly interfaces, Travipro's solutions empower businesses to enhance their online presence and drive customer engagement.</a:t>
            </a:r>
          </a:p>
          <a:p>
            <a:pPr algn="l">
              <a:lnSpc>
                <a:spcPts val="4383"/>
              </a:lnSpc>
            </a:pPr>
          </a:p>
        </p:txBody>
      </p:sp>
      <p:sp>
        <p:nvSpPr>
          <p:cNvPr name="Freeform 9" id="9"/>
          <p:cNvSpPr/>
          <p:nvPr/>
        </p:nvSpPr>
        <p:spPr>
          <a:xfrm flipH="false" flipV="false" rot="0">
            <a:off x="1028700" y="597922"/>
            <a:ext cx="2476322" cy="698962"/>
          </a:xfrm>
          <a:custGeom>
            <a:avLst/>
            <a:gdLst/>
            <a:ahLst/>
            <a:cxnLst/>
            <a:rect r="r" b="b" t="t" l="l"/>
            <a:pathLst>
              <a:path h="698962" w="2476322">
                <a:moveTo>
                  <a:pt x="0" y="0"/>
                </a:moveTo>
                <a:lnTo>
                  <a:pt x="2476322" y="0"/>
                </a:lnTo>
                <a:lnTo>
                  <a:pt x="2476322" y="698962"/>
                </a:lnTo>
                <a:lnTo>
                  <a:pt x="0" y="698962"/>
                </a:lnTo>
                <a:lnTo>
                  <a:pt x="0" y="0"/>
                </a:lnTo>
                <a:close/>
              </a:path>
            </a:pathLst>
          </a:custGeom>
          <a:blipFill>
            <a:blip r:embed="rId9"/>
            <a:stretch>
              <a:fillRect l="0" t="0" r="0" b="0"/>
            </a:stretch>
          </a:blipFill>
        </p:spPr>
      </p:sp>
      <p:sp>
        <p:nvSpPr>
          <p:cNvPr name="TextBox 10" id="10"/>
          <p:cNvSpPr txBox="true"/>
          <p:nvPr/>
        </p:nvSpPr>
        <p:spPr>
          <a:xfrm rot="0">
            <a:off x="3505022" y="8793480"/>
            <a:ext cx="11986002" cy="464820"/>
          </a:xfrm>
          <a:prstGeom prst="rect">
            <a:avLst/>
          </a:prstGeom>
        </p:spPr>
        <p:txBody>
          <a:bodyPr anchor="t" rtlCol="false" tIns="0" lIns="0" bIns="0" rIns="0">
            <a:spAutoFit/>
          </a:bodyPr>
          <a:lstStyle/>
          <a:p>
            <a:pPr algn="l">
              <a:lnSpc>
                <a:spcPts val="3780"/>
              </a:lnSpc>
            </a:pPr>
            <a:r>
              <a:rPr lang="en-US" sz="2700" b="true">
                <a:solidFill>
                  <a:srgbClr val="FFFFFF"/>
                </a:solidFill>
                <a:latin typeface="Canva Sans Bold"/>
                <a:ea typeface="Canva Sans Bold"/>
                <a:cs typeface="Canva Sans Bold"/>
                <a:sym typeface="Canva Sans Bold"/>
              </a:rPr>
              <a:t>https://www.travipro.com/travel-portal-development.html</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ACBAC6"/>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6029311" y="3162270"/>
            <a:ext cx="1590763" cy="1844970"/>
          </a:xfrm>
          <a:custGeom>
            <a:avLst/>
            <a:gdLst/>
            <a:ahLst/>
            <a:cxnLst/>
            <a:rect r="r" b="b" t="t" l="l"/>
            <a:pathLst>
              <a:path h="1844970" w="1590763">
                <a:moveTo>
                  <a:pt x="0" y="0"/>
                </a:moveTo>
                <a:lnTo>
                  <a:pt x="1590762" y="0"/>
                </a:lnTo>
                <a:lnTo>
                  <a:pt x="1590762" y="1844971"/>
                </a:lnTo>
                <a:lnTo>
                  <a:pt x="0" y="184497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5400000">
            <a:off x="10667927" y="3162270"/>
            <a:ext cx="1590763" cy="1844970"/>
          </a:xfrm>
          <a:custGeom>
            <a:avLst/>
            <a:gdLst/>
            <a:ahLst/>
            <a:cxnLst/>
            <a:rect r="r" b="b" t="t" l="l"/>
            <a:pathLst>
              <a:path h="1844970" w="1590763">
                <a:moveTo>
                  <a:pt x="0" y="0"/>
                </a:moveTo>
                <a:lnTo>
                  <a:pt x="1590762" y="0"/>
                </a:lnTo>
                <a:lnTo>
                  <a:pt x="1590762" y="1844971"/>
                </a:lnTo>
                <a:lnTo>
                  <a:pt x="0" y="1844971"/>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a:grpSpLocks noChangeAspect="true"/>
          </p:cNvGrpSpPr>
          <p:nvPr/>
        </p:nvGrpSpPr>
        <p:grpSpPr>
          <a:xfrm rot="0">
            <a:off x="6452640" y="1764937"/>
            <a:ext cx="5382720" cy="4639638"/>
            <a:chOff x="0" y="0"/>
            <a:chExt cx="5917184" cy="5100320"/>
          </a:xfrm>
        </p:grpSpPr>
        <p:sp>
          <p:nvSpPr>
            <p:cNvPr name="Freeform 5" id="5"/>
            <p:cNvSpPr/>
            <p:nvPr/>
          </p:nvSpPr>
          <p:spPr>
            <a:xfrm flipH="false" flipV="false" rot="0">
              <a:off x="0" y="0"/>
              <a:ext cx="5917184" cy="5100320"/>
            </a:xfrm>
            <a:custGeom>
              <a:avLst/>
              <a:gdLst/>
              <a:ahLst/>
              <a:cxnLst/>
              <a:rect r="r" b="b" t="t" l="l"/>
              <a:pathLst>
                <a:path h="5100320" w="5917184">
                  <a:moveTo>
                    <a:pt x="1275080" y="0"/>
                  </a:moveTo>
                  <a:lnTo>
                    <a:pt x="0" y="2550160"/>
                  </a:lnTo>
                  <a:lnTo>
                    <a:pt x="1275080" y="5100320"/>
                  </a:lnTo>
                  <a:lnTo>
                    <a:pt x="4642104" y="5100320"/>
                  </a:lnTo>
                  <a:lnTo>
                    <a:pt x="5917184" y="2550160"/>
                  </a:lnTo>
                  <a:lnTo>
                    <a:pt x="4642104" y="0"/>
                  </a:lnTo>
                  <a:close/>
                </a:path>
              </a:pathLst>
            </a:custGeom>
            <a:blipFill>
              <a:blip r:embed="rId6"/>
              <a:stretch>
                <a:fillRect l="-16300" t="0" r="-13073" b="0"/>
              </a:stretch>
            </a:blipFill>
          </p:spPr>
        </p:sp>
      </p:grpSp>
      <p:sp>
        <p:nvSpPr>
          <p:cNvPr name="Freeform 6" id="6"/>
          <p:cNvSpPr/>
          <p:nvPr/>
        </p:nvSpPr>
        <p:spPr>
          <a:xfrm flipH="false" flipV="false" rot="5400000">
            <a:off x="-2962218" y="-6625384"/>
            <a:ext cx="9917703" cy="11502575"/>
          </a:xfrm>
          <a:custGeom>
            <a:avLst/>
            <a:gdLst/>
            <a:ahLst/>
            <a:cxnLst/>
            <a:rect r="r" b="b" t="t" l="l"/>
            <a:pathLst>
              <a:path h="11502575" w="9917703">
                <a:moveTo>
                  <a:pt x="0" y="0"/>
                </a:moveTo>
                <a:lnTo>
                  <a:pt x="9917703" y="0"/>
                </a:lnTo>
                <a:lnTo>
                  <a:pt x="9917703" y="11502576"/>
                </a:lnTo>
                <a:lnTo>
                  <a:pt x="0" y="11502576"/>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7" id="7"/>
          <p:cNvSpPr/>
          <p:nvPr/>
        </p:nvSpPr>
        <p:spPr>
          <a:xfrm flipH="false" flipV="false" rot="5400000">
            <a:off x="11332515" y="-6625384"/>
            <a:ext cx="9917703" cy="11502575"/>
          </a:xfrm>
          <a:custGeom>
            <a:avLst/>
            <a:gdLst/>
            <a:ahLst/>
            <a:cxnLst/>
            <a:rect r="r" b="b" t="t" l="l"/>
            <a:pathLst>
              <a:path h="11502575" w="9917703">
                <a:moveTo>
                  <a:pt x="0" y="0"/>
                </a:moveTo>
                <a:lnTo>
                  <a:pt x="9917703" y="0"/>
                </a:lnTo>
                <a:lnTo>
                  <a:pt x="9917703" y="11502576"/>
                </a:lnTo>
                <a:lnTo>
                  <a:pt x="0" y="11502576"/>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8" id="8"/>
          <p:cNvSpPr txBox="true"/>
          <p:nvPr/>
        </p:nvSpPr>
        <p:spPr>
          <a:xfrm rot="0">
            <a:off x="2651030" y="7049852"/>
            <a:ext cx="12985941" cy="3667125"/>
          </a:xfrm>
          <a:prstGeom prst="rect">
            <a:avLst/>
          </a:prstGeom>
        </p:spPr>
        <p:txBody>
          <a:bodyPr anchor="t" rtlCol="false" tIns="0" lIns="0" bIns="0" rIns="0">
            <a:spAutoFit/>
          </a:bodyPr>
          <a:lstStyle/>
          <a:p>
            <a:pPr algn="ctr">
              <a:lnSpc>
                <a:spcPts val="3600"/>
              </a:lnSpc>
            </a:pPr>
            <a:r>
              <a:rPr lang="en-US" sz="3000">
                <a:solidFill>
                  <a:srgbClr val="00296B"/>
                </a:solidFill>
                <a:latin typeface="Oswald"/>
                <a:ea typeface="Oswald"/>
                <a:cs typeface="Oswald"/>
                <a:sym typeface="Oswald"/>
              </a:rPr>
              <a:t>Address</a:t>
            </a:r>
          </a:p>
          <a:p>
            <a:pPr algn="ctr">
              <a:lnSpc>
                <a:spcPts val="3600"/>
              </a:lnSpc>
            </a:pPr>
            <a:r>
              <a:rPr lang="en-US" sz="3000">
                <a:solidFill>
                  <a:srgbClr val="00296B"/>
                </a:solidFill>
                <a:latin typeface="Oswald"/>
                <a:ea typeface="Oswald"/>
                <a:cs typeface="Oswald"/>
                <a:sym typeface="Oswald"/>
              </a:rPr>
              <a:t>B-112, Sector-64 Noida - 201301, Uttar Pradesh</a:t>
            </a:r>
          </a:p>
          <a:p>
            <a:pPr algn="ctr">
              <a:lnSpc>
                <a:spcPts val="3600"/>
              </a:lnSpc>
            </a:pPr>
            <a:r>
              <a:rPr lang="en-US" sz="3000">
                <a:solidFill>
                  <a:srgbClr val="00296B"/>
                </a:solidFill>
                <a:latin typeface="Oswald"/>
                <a:ea typeface="Oswald"/>
                <a:cs typeface="Oswald"/>
                <a:sym typeface="Oswald"/>
              </a:rPr>
              <a:t>Phone - +91 9560 433 318</a:t>
            </a:r>
          </a:p>
          <a:p>
            <a:pPr algn="ctr">
              <a:lnSpc>
                <a:spcPts val="3600"/>
              </a:lnSpc>
            </a:pPr>
            <a:r>
              <a:rPr lang="en-US" sz="3000">
                <a:solidFill>
                  <a:srgbClr val="00296B"/>
                </a:solidFill>
                <a:latin typeface="Oswald"/>
                <a:ea typeface="Oswald"/>
                <a:cs typeface="Oswald"/>
                <a:sym typeface="Oswald"/>
              </a:rPr>
              <a:t>Email - </a:t>
            </a:r>
            <a:r>
              <a:rPr lang="en-US" sz="3000" u="sng">
                <a:solidFill>
                  <a:srgbClr val="00296B"/>
                </a:solidFill>
                <a:latin typeface="Oswald"/>
                <a:ea typeface="Oswald"/>
                <a:cs typeface="Oswald"/>
                <a:sym typeface="Oswald"/>
                <a:hlinkClick r:id="rId11" tooltip="mailto:info@travipro.com"/>
              </a:rPr>
              <a:t>info@travipro.com</a:t>
            </a:r>
          </a:p>
          <a:p>
            <a:pPr algn="ctr">
              <a:lnSpc>
                <a:spcPts val="3600"/>
              </a:lnSpc>
            </a:pPr>
            <a:r>
              <a:rPr lang="en-US" sz="3000">
                <a:solidFill>
                  <a:srgbClr val="00296B"/>
                </a:solidFill>
                <a:latin typeface="Oswald"/>
                <a:ea typeface="Oswald"/>
                <a:cs typeface="Oswald"/>
                <a:sym typeface="Oswald"/>
              </a:rPr>
              <a:t>For more details, visit website - https://www.travipro.com/travel-portal-development.html</a:t>
            </a:r>
          </a:p>
          <a:p>
            <a:pPr algn="ctr">
              <a:lnSpc>
                <a:spcPts val="3600"/>
              </a:lnSpc>
            </a:pPr>
          </a:p>
          <a:p>
            <a:pPr algn="ctr">
              <a:lnSpc>
                <a:spcPts val="3600"/>
              </a:lnSpc>
            </a:pPr>
          </a:p>
          <a:p>
            <a:pPr algn="ctr">
              <a:lnSpc>
                <a:spcPts val="3600"/>
              </a:lnSpc>
            </a:pPr>
          </a:p>
        </p:txBody>
      </p:sp>
      <p:sp>
        <p:nvSpPr>
          <p:cNvPr name="Freeform 9" id="9"/>
          <p:cNvSpPr/>
          <p:nvPr/>
        </p:nvSpPr>
        <p:spPr>
          <a:xfrm flipH="false" flipV="false" rot="0">
            <a:off x="1028700" y="606893"/>
            <a:ext cx="2515168" cy="709926"/>
          </a:xfrm>
          <a:custGeom>
            <a:avLst/>
            <a:gdLst/>
            <a:ahLst/>
            <a:cxnLst/>
            <a:rect r="r" b="b" t="t" l="l"/>
            <a:pathLst>
              <a:path h="709926" w="2515168">
                <a:moveTo>
                  <a:pt x="0" y="0"/>
                </a:moveTo>
                <a:lnTo>
                  <a:pt x="2515168" y="0"/>
                </a:lnTo>
                <a:lnTo>
                  <a:pt x="2515168" y="709927"/>
                </a:lnTo>
                <a:lnTo>
                  <a:pt x="0" y="709927"/>
                </a:lnTo>
                <a:lnTo>
                  <a:pt x="0" y="0"/>
                </a:lnTo>
                <a:close/>
              </a:path>
            </a:pathLst>
          </a:custGeom>
          <a:blipFill>
            <a:blip r:embed="rId12"/>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00296B"/>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14648217" y="-2925619"/>
            <a:ext cx="9722988" cy="11276744"/>
          </a:xfrm>
          <a:custGeom>
            <a:avLst/>
            <a:gdLst/>
            <a:ahLst/>
            <a:cxnLst/>
            <a:rect r="r" b="b" t="t" l="l"/>
            <a:pathLst>
              <a:path h="11276744" w="9722988">
                <a:moveTo>
                  <a:pt x="0" y="0"/>
                </a:moveTo>
                <a:lnTo>
                  <a:pt x="9722988" y="0"/>
                </a:lnTo>
                <a:lnTo>
                  <a:pt x="9722988" y="11276744"/>
                </a:lnTo>
                <a:lnTo>
                  <a:pt x="0" y="1127674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5400000">
            <a:off x="14648217" y="1935875"/>
            <a:ext cx="9722988" cy="11276744"/>
          </a:xfrm>
          <a:custGeom>
            <a:avLst/>
            <a:gdLst/>
            <a:ahLst/>
            <a:cxnLst/>
            <a:rect r="r" b="b" t="t" l="l"/>
            <a:pathLst>
              <a:path h="11276744" w="9722988">
                <a:moveTo>
                  <a:pt x="0" y="0"/>
                </a:moveTo>
                <a:lnTo>
                  <a:pt x="9722988" y="0"/>
                </a:lnTo>
                <a:lnTo>
                  <a:pt x="9722988" y="11276744"/>
                </a:lnTo>
                <a:lnTo>
                  <a:pt x="0" y="11276744"/>
                </a:lnTo>
                <a:lnTo>
                  <a:pt x="0" y="0"/>
                </a:lnTo>
                <a:close/>
              </a:path>
            </a:pathLst>
          </a:custGeom>
          <a:blipFill>
            <a:blip r:embed="rId4">
              <a:alphaModFix amt="85000"/>
              <a:extLst>
                <a:ext uri="{96DAC541-7B7A-43D3-8B79-37D633B846F1}">
                  <asvg:svgBlip xmlns:asvg="http://schemas.microsoft.com/office/drawing/2016/SVG/main" r:embed="rId5"/>
                </a:ext>
              </a:extLst>
            </a:blip>
            <a:stretch>
              <a:fillRect l="0" t="0" r="0" b="0"/>
            </a:stretch>
          </a:blipFill>
        </p:spPr>
      </p:sp>
      <p:grpSp>
        <p:nvGrpSpPr>
          <p:cNvPr name="Group 4" id="4"/>
          <p:cNvGrpSpPr>
            <a:grpSpLocks noChangeAspect="true"/>
          </p:cNvGrpSpPr>
          <p:nvPr/>
        </p:nvGrpSpPr>
        <p:grpSpPr>
          <a:xfrm rot="0">
            <a:off x="8536124" y="2712753"/>
            <a:ext cx="5640108" cy="4861494"/>
            <a:chOff x="0" y="0"/>
            <a:chExt cx="5917184" cy="5100320"/>
          </a:xfrm>
        </p:grpSpPr>
        <p:sp>
          <p:nvSpPr>
            <p:cNvPr name="Freeform 5" id="5"/>
            <p:cNvSpPr/>
            <p:nvPr/>
          </p:nvSpPr>
          <p:spPr>
            <a:xfrm flipH="false" flipV="false" rot="0">
              <a:off x="0" y="0"/>
              <a:ext cx="5917184" cy="5100320"/>
            </a:xfrm>
            <a:custGeom>
              <a:avLst/>
              <a:gdLst/>
              <a:ahLst/>
              <a:cxnLst/>
              <a:rect r="r" b="b" t="t" l="l"/>
              <a:pathLst>
                <a:path h="5100320" w="5917184">
                  <a:moveTo>
                    <a:pt x="1275080" y="0"/>
                  </a:moveTo>
                  <a:lnTo>
                    <a:pt x="0" y="2550160"/>
                  </a:lnTo>
                  <a:lnTo>
                    <a:pt x="1275080" y="5100320"/>
                  </a:lnTo>
                  <a:lnTo>
                    <a:pt x="4642104" y="5100320"/>
                  </a:lnTo>
                  <a:lnTo>
                    <a:pt x="5917184" y="2550160"/>
                  </a:lnTo>
                  <a:lnTo>
                    <a:pt x="4642104" y="0"/>
                  </a:lnTo>
                  <a:close/>
                </a:path>
              </a:pathLst>
            </a:custGeom>
            <a:blipFill>
              <a:blip r:embed="rId6"/>
              <a:stretch>
                <a:fillRect l="-4742" t="0" r="-4742" b="0"/>
              </a:stretch>
            </a:blipFill>
          </p:spPr>
        </p:sp>
      </p:grpSp>
      <p:sp>
        <p:nvSpPr>
          <p:cNvPr name="Freeform 6" id="6"/>
          <p:cNvSpPr/>
          <p:nvPr/>
        </p:nvSpPr>
        <p:spPr>
          <a:xfrm flipH="false" flipV="false" rot="5400000">
            <a:off x="15941612" y="2324314"/>
            <a:ext cx="4861494" cy="5638372"/>
          </a:xfrm>
          <a:custGeom>
            <a:avLst/>
            <a:gdLst/>
            <a:ahLst/>
            <a:cxnLst/>
            <a:rect r="r" b="b" t="t" l="l"/>
            <a:pathLst>
              <a:path h="5638372" w="4861494">
                <a:moveTo>
                  <a:pt x="0" y="0"/>
                </a:moveTo>
                <a:lnTo>
                  <a:pt x="4861494" y="0"/>
                </a:lnTo>
                <a:lnTo>
                  <a:pt x="4861494" y="5638372"/>
                </a:lnTo>
                <a:lnTo>
                  <a:pt x="0" y="5638372"/>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7" id="7"/>
          <p:cNvSpPr/>
          <p:nvPr/>
        </p:nvSpPr>
        <p:spPr>
          <a:xfrm flipH="false" flipV="false" rot="5400000">
            <a:off x="-16717526" y="-4214988"/>
            <a:ext cx="25860043" cy="29992537"/>
          </a:xfrm>
          <a:custGeom>
            <a:avLst/>
            <a:gdLst/>
            <a:ahLst/>
            <a:cxnLst/>
            <a:rect r="r" b="b" t="t" l="l"/>
            <a:pathLst>
              <a:path h="29992537" w="25860043">
                <a:moveTo>
                  <a:pt x="0" y="0"/>
                </a:moveTo>
                <a:lnTo>
                  <a:pt x="25860042" y="0"/>
                </a:lnTo>
                <a:lnTo>
                  <a:pt x="25860042" y="29992537"/>
                </a:lnTo>
                <a:lnTo>
                  <a:pt x="0" y="2999253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5400000">
            <a:off x="6059848" y="929261"/>
            <a:ext cx="1244528" cy="1443407"/>
          </a:xfrm>
          <a:custGeom>
            <a:avLst/>
            <a:gdLst/>
            <a:ahLst/>
            <a:cxnLst/>
            <a:rect r="r" b="b" t="t" l="l"/>
            <a:pathLst>
              <a:path h="1443407" w="1244528">
                <a:moveTo>
                  <a:pt x="0" y="0"/>
                </a:moveTo>
                <a:lnTo>
                  <a:pt x="1244528" y="0"/>
                </a:lnTo>
                <a:lnTo>
                  <a:pt x="1244528" y="1443406"/>
                </a:lnTo>
                <a:lnTo>
                  <a:pt x="0" y="144340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9" id="9"/>
          <p:cNvSpPr txBox="true"/>
          <p:nvPr/>
        </p:nvSpPr>
        <p:spPr>
          <a:xfrm rot="0">
            <a:off x="1028700" y="3705225"/>
            <a:ext cx="6130483" cy="2438400"/>
          </a:xfrm>
          <a:prstGeom prst="rect">
            <a:avLst/>
          </a:prstGeom>
        </p:spPr>
        <p:txBody>
          <a:bodyPr anchor="t" rtlCol="false" tIns="0" lIns="0" bIns="0" rIns="0">
            <a:spAutoFit/>
          </a:bodyPr>
          <a:lstStyle/>
          <a:p>
            <a:pPr algn="l">
              <a:lnSpc>
                <a:spcPts val="9600"/>
              </a:lnSpc>
            </a:pPr>
            <a:r>
              <a:rPr lang="en-US" sz="8000" b="true">
                <a:solidFill>
                  <a:srgbClr val="FFFFFF"/>
                </a:solidFill>
                <a:latin typeface="Oswald Bold"/>
                <a:ea typeface="Oswald Bold"/>
                <a:cs typeface="Oswald Bold"/>
                <a:sym typeface="Oswald Bold"/>
              </a:rPr>
              <a:t>THANK</a:t>
            </a:r>
          </a:p>
          <a:p>
            <a:pPr algn="l">
              <a:lnSpc>
                <a:spcPts val="9600"/>
              </a:lnSpc>
            </a:pPr>
            <a:r>
              <a:rPr lang="en-US" b="true" sz="8000">
                <a:solidFill>
                  <a:srgbClr val="FFFFFF"/>
                </a:solidFill>
                <a:latin typeface="Oswald Bold"/>
                <a:ea typeface="Oswald Bold"/>
                <a:cs typeface="Oswald Bold"/>
                <a:sym typeface="Oswald Bold"/>
              </a:rPr>
              <a:t>YOU</a:t>
            </a:r>
          </a:p>
        </p:txBody>
      </p:sp>
      <p:sp>
        <p:nvSpPr>
          <p:cNvPr name="TextBox 10" id="10"/>
          <p:cNvSpPr txBox="true"/>
          <p:nvPr/>
        </p:nvSpPr>
        <p:spPr>
          <a:xfrm rot="0">
            <a:off x="1028700" y="6995762"/>
            <a:ext cx="8115300" cy="869949"/>
          </a:xfrm>
          <a:prstGeom prst="rect">
            <a:avLst/>
          </a:prstGeom>
        </p:spPr>
        <p:txBody>
          <a:bodyPr anchor="t" rtlCol="false" tIns="0" lIns="0" bIns="0" rIns="0">
            <a:spAutoFit/>
          </a:bodyPr>
          <a:lstStyle/>
          <a:p>
            <a:pPr algn="l">
              <a:lnSpc>
                <a:spcPts val="3500"/>
              </a:lnSpc>
            </a:pPr>
            <a:r>
              <a:rPr lang="en-US" sz="2500">
                <a:solidFill>
                  <a:srgbClr val="FFFFFF"/>
                </a:solidFill>
                <a:latin typeface="Maven Pro"/>
                <a:ea typeface="Maven Pro"/>
                <a:cs typeface="Maven Pro"/>
                <a:sym typeface="Maven Pro"/>
              </a:rPr>
              <a:t>Visit -  https://www.travipro.com/travel-portal-development.html</a:t>
            </a:r>
          </a:p>
        </p:txBody>
      </p:sp>
      <p:sp>
        <p:nvSpPr>
          <p:cNvPr name="Freeform 11" id="11"/>
          <p:cNvSpPr/>
          <p:nvPr/>
        </p:nvSpPr>
        <p:spPr>
          <a:xfrm flipH="false" flipV="false" rot="0">
            <a:off x="1028700" y="606893"/>
            <a:ext cx="2231246" cy="629787"/>
          </a:xfrm>
          <a:custGeom>
            <a:avLst/>
            <a:gdLst/>
            <a:ahLst/>
            <a:cxnLst/>
            <a:rect r="r" b="b" t="t" l="l"/>
            <a:pathLst>
              <a:path h="629787" w="2231246">
                <a:moveTo>
                  <a:pt x="0" y="0"/>
                </a:moveTo>
                <a:lnTo>
                  <a:pt x="2231246" y="0"/>
                </a:lnTo>
                <a:lnTo>
                  <a:pt x="2231246" y="629788"/>
                </a:lnTo>
                <a:lnTo>
                  <a:pt x="0" y="629788"/>
                </a:lnTo>
                <a:lnTo>
                  <a:pt x="0" y="0"/>
                </a:lnTo>
                <a:close/>
              </a:path>
            </a:pathLst>
          </a:custGeom>
          <a:blipFill>
            <a:blip r:embed="rId9"/>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DAGNJAOtLco</dc:identifier>
  <dcterms:modified xsi:type="dcterms:W3CDTF">2011-08-01T06:04:30Z</dcterms:modified>
  <cp:revision>1</cp:revision>
  <dc:title>Travel Portal Software Solutions</dc:title>
</cp:coreProperties>
</file>