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Inter" charset="1" panose="020B0502030000000004"/>
      <p:regular r:id="rId10"/>
    </p:embeddedFont>
    <p:embeddedFont>
      <p:font typeface="Canva Sans" charset="1" panose="020B0503030501040103"/>
      <p:regular r:id="rId11"/>
    </p:embeddedFont>
    <p:embeddedFont>
      <p:font typeface="HK Grotesk" charset="1" panose="00000500000000000000"/>
      <p:regular r:id="rId12"/>
    </p:embeddedFont>
    <p:embeddedFont>
      <p:font typeface="Poppins Bold" charset="1" panose="00000800000000000000"/>
      <p:regular r:id="rId1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 Id="rId3" Target="../media/image4.jpeg" Type="http://schemas.openxmlformats.org/officeDocument/2006/relationships/image"/><Relationship Id="rId4" Target="../media/image2.png" Type="http://schemas.openxmlformats.org/officeDocument/2006/relationships/image"/><Relationship Id="rId5" Target="https://www.pojfurniture.com/products/bedroom-furniture" TargetMode="External" Type="http://schemas.openxmlformats.org/officeDocument/2006/relationships/hyperlink"/></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 Id="rId3" Target="../media/image6.jpeg" Type="http://schemas.openxmlformats.org/officeDocument/2006/relationships/image"/><Relationship Id="rId4" Target="../media/image2.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jpeg" Type="http://schemas.openxmlformats.org/officeDocument/2006/relationships/image"/><Relationship Id="rId3" Target="../media/image8.jpeg" Type="http://schemas.openxmlformats.org/officeDocument/2006/relationships/image"/><Relationship Id="rId4" Target="../media/image6.jpeg" Type="http://schemas.openxmlformats.org/officeDocument/2006/relationships/image"/><Relationship Id="rId5" Target="../media/image9.jpeg" Type="http://schemas.openxmlformats.org/officeDocument/2006/relationships/image"/><Relationship Id="rId6" Target="../media/image10.jpeg" Type="http://schemas.openxmlformats.org/officeDocument/2006/relationships/image"/><Relationship Id="rId7" Target="../media/image11.jpeg" Type="http://schemas.openxmlformats.org/officeDocument/2006/relationships/image"/><Relationship Id="rId8" Target="../media/image2.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F1D6D6"/>
        </a:solidFill>
      </p:bgPr>
    </p:bg>
    <p:spTree>
      <p:nvGrpSpPr>
        <p:cNvPr id="1" name=""/>
        <p:cNvGrpSpPr/>
        <p:nvPr/>
      </p:nvGrpSpPr>
      <p:grpSpPr>
        <a:xfrm>
          <a:off x="0" y="0"/>
          <a:ext cx="0" cy="0"/>
          <a:chOff x="0" y="0"/>
          <a:chExt cx="0" cy="0"/>
        </a:xfrm>
      </p:grpSpPr>
      <p:grpSp>
        <p:nvGrpSpPr>
          <p:cNvPr name="Group 2" id="2"/>
          <p:cNvGrpSpPr/>
          <p:nvPr/>
        </p:nvGrpSpPr>
        <p:grpSpPr>
          <a:xfrm rot="0">
            <a:off x="17293116" y="657737"/>
            <a:ext cx="397367" cy="28996"/>
            <a:chOff x="0" y="0"/>
            <a:chExt cx="128243" cy="9358"/>
          </a:xfrm>
        </p:grpSpPr>
        <p:sp>
          <p:nvSpPr>
            <p:cNvPr name="Freeform 3" id="3"/>
            <p:cNvSpPr/>
            <p:nvPr/>
          </p:nvSpPr>
          <p:spPr>
            <a:xfrm flipH="false" flipV="false" rot="0">
              <a:off x="0" y="0"/>
              <a:ext cx="128243" cy="9358"/>
            </a:xfrm>
            <a:custGeom>
              <a:avLst/>
              <a:gdLst/>
              <a:ahLst/>
              <a:cxnLst/>
              <a:rect r="r" b="b" t="t" l="l"/>
              <a:pathLst>
                <a:path h="9358" w="128243">
                  <a:moveTo>
                    <a:pt x="0" y="0"/>
                  </a:moveTo>
                  <a:lnTo>
                    <a:pt x="128243" y="0"/>
                  </a:lnTo>
                  <a:lnTo>
                    <a:pt x="128243" y="9358"/>
                  </a:lnTo>
                  <a:lnTo>
                    <a:pt x="0" y="9358"/>
                  </a:lnTo>
                  <a:close/>
                </a:path>
              </a:pathLst>
            </a:custGeom>
            <a:solidFill>
              <a:srgbClr val="95745B"/>
            </a:solidFill>
          </p:spPr>
        </p:sp>
        <p:sp>
          <p:nvSpPr>
            <p:cNvPr name="TextBox 4" id="4"/>
            <p:cNvSpPr txBox="true"/>
            <p:nvPr/>
          </p:nvSpPr>
          <p:spPr>
            <a:xfrm>
              <a:off x="0" y="-38100"/>
              <a:ext cx="128243" cy="47458"/>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18143527" y="8339714"/>
            <a:ext cx="144473" cy="918586"/>
            <a:chOff x="0" y="0"/>
            <a:chExt cx="38051" cy="241932"/>
          </a:xfrm>
        </p:grpSpPr>
        <p:sp>
          <p:nvSpPr>
            <p:cNvPr name="Freeform 6" id="6"/>
            <p:cNvSpPr/>
            <p:nvPr/>
          </p:nvSpPr>
          <p:spPr>
            <a:xfrm flipH="false" flipV="false" rot="0">
              <a:off x="0" y="0"/>
              <a:ext cx="38051" cy="241932"/>
            </a:xfrm>
            <a:custGeom>
              <a:avLst/>
              <a:gdLst/>
              <a:ahLst/>
              <a:cxnLst/>
              <a:rect r="r" b="b" t="t" l="l"/>
              <a:pathLst>
                <a:path h="241932" w="38051">
                  <a:moveTo>
                    <a:pt x="0" y="0"/>
                  </a:moveTo>
                  <a:lnTo>
                    <a:pt x="38051" y="0"/>
                  </a:lnTo>
                  <a:lnTo>
                    <a:pt x="38051" y="241932"/>
                  </a:lnTo>
                  <a:lnTo>
                    <a:pt x="0" y="241932"/>
                  </a:lnTo>
                  <a:close/>
                </a:path>
              </a:pathLst>
            </a:custGeom>
            <a:solidFill>
              <a:srgbClr val="FE0302"/>
            </a:solidFill>
          </p:spPr>
        </p:sp>
        <p:sp>
          <p:nvSpPr>
            <p:cNvPr name="TextBox 7" id="7"/>
            <p:cNvSpPr txBox="true"/>
            <p:nvPr/>
          </p:nvSpPr>
          <p:spPr>
            <a:xfrm>
              <a:off x="0" y="-38100"/>
              <a:ext cx="38051" cy="280032"/>
            </a:xfrm>
            <a:prstGeom prst="rect">
              <a:avLst/>
            </a:prstGeom>
          </p:spPr>
          <p:txBody>
            <a:bodyPr anchor="ctr" rtlCol="false" tIns="50800" lIns="50800" bIns="50800" rIns="50800"/>
            <a:lstStyle/>
            <a:p>
              <a:pPr algn="ctr">
                <a:lnSpc>
                  <a:spcPts val="2659"/>
                </a:lnSpc>
              </a:pPr>
            </a:p>
          </p:txBody>
        </p:sp>
      </p:grpSp>
      <p:grpSp>
        <p:nvGrpSpPr>
          <p:cNvPr name="Group 8" id="8"/>
          <p:cNvGrpSpPr/>
          <p:nvPr/>
        </p:nvGrpSpPr>
        <p:grpSpPr>
          <a:xfrm rot="0">
            <a:off x="994884" y="1028700"/>
            <a:ext cx="16298231" cy="8229600"/>
            <a:chOff x="0" y="0"/>
            <a:chExt cx="2525023" cy="1274980"/>
          </a:xfrm>
        </p:grpSpPr>
        <p:sp>
          <p:nvSpPr>
            <p:cNvPr name="Freeform 9" id="9"/>
            <p:cNvSpPr/>
            <p:nvPr/>
          </p:nvSpPr>
          <p:spPr>
            <a:xfrm flipH="false" flipV="false" rot="0">
              <a:off x="0" y="0"/>
              <a:ext cx="2525022" cy="1274980"/>
            </a:xfrm>
            <a:custGeom>
              <a:avLst/>
              <a:gdLst/>
              <a:ahLst/>
              <a:cxnLst/>
              <a:rect r="r" b="b" t="t" l="l"/>
              <a:pathLst>
                <a:path h="1274980" w="2525022">
                  <a:moveTo>
                    <a:pt x="0" y="0"/>
                  </a:moveTo>
                  <a:lnTo>
                    <a:pt x="2525022" y="0"/>
                  </a:lnTo>
                  <a:lnTo>
                    <a:pt x="2525022" y="1274980"/>
                  </a:lnTo>
                  <a:lnTo>
                    <a:pt x="0" y="1274980"/>
                  </a:lnTo>
                  <a:close/>
                </a:path>
              </a:pathLst>
            </a:custGeom>
            <a:blipFill>
              <a:blip r:embed="rId2"/>
              <a:stretch>
                <a:fillRect l="0" t="-10379" r="0" b="-10379"/>
              </a:stretch>
            </a:blipFill>
          </p:spPr>
        </p:sp>
      </p:grpSp>
      <p:grpSp>
        <p:nvGrpSpPr>
          <p:cNvPr name="Group 10" id="10"/>
          <p:cNvGrpSpPr/>
          <p:nvPr/>
        </p:nvGrpSpPr>
        <p:grpSpPr>
          <a:xfrm rot="0">
            <a:off x="3902954" y="3600450"/>
            <a:ext cx="10482091" cy="3086100"/>
            <a:chOff x="0" y="0"/>
            <a:chExt cx="2760715" cy="812800"/>
          </a:xfrm>
        </p:grpSpPr>
        <p:sp>
          <p:nvSpPr>
            <p:cNvPr name="Freeform 11" id="11"/>
            <p:cNvSpPr/>
            <p:nvPr/>
          </p:nvSpPr>
          <p:spPr>
            <a:xfrm flipH="false" flipV="false" rot="0">
              <a:off x="0" y="0"/>
              <a:ext cx="2760715" cy="812800"/>
            </a:xfrm>
            <a:custGeom>
              <a:avLst/>
              <a:gdLst/>
              <a:ahLst/>
              <a:cxnLst/>
              <a:rect r="r" b="b" t="t" l="l"/>
              <a:pathLst>
                <a:path h="812800" w="2760715">
                  <a:moveTo>
                    <a:pt x="0" y="0"/>
                  </a:moveTo>
                  <a:lnTo>
                    <a:pt x="2760715" y="0"/>
                  </a:lnTo>
                  <a:lnTo>
                    <a:pt x="2760715" y="812800"/>
                  </a:lnTo>
                  <a:lnTo>
                    <a:pt x="0" y="812800"/>
                  </a:lnTo>
                  <a:close/>
                </a:path>
              </a:pathLst>
            </a:custGeom>
            <a:solidFill>
              <a:srgbClr val="95745B">
                <a:alpha val="89804"/>
              </a:srgbClr>
            </a:solidFill>
          </p:spPr>
        </p:sp>
        <p:sp>
          <p:nvSpPr>
            <p:cNvPr name="TextBox 12" id="12"/>
            <p:cNvSpPr txBox="true"/>
            <p:nvPr/>
          </p:nvSpPr>
          <p:spPr>
            <a:xfrm>
              <a:off x="0" y="-38100"/>
              <a:ext cx="2760715" cy="850900"/>
            </a:xfrm>
            <a:prstGeom prst="rect">
              <a:avLst/>
            </a:prstGeom>
          </p:spPr>
          <p:txBody>
            <a:bodyPr anchor="ctr" rtlCol="false" tIns="50800" lIns="50800" bIns="50800" rIns="50800"/>
            <a:lstStyle/>
            <a:p>
              <a:pPr algn="ctr">
                <a:lnSpc>
                  <a:spcPts val="2659"/>
                </a:lnSpc>
              </a:pPr>
            </a:p>
          </p:txBody>
        </p:sp>
      </p:grpSp>
      <p:sp>
        <p:nvSpPr>
          <p:cNvPr name="Freeform 13" id="13"/>
          <p:cNvSpPr/>
          <p:nvPr/>
        </p:nvSpPr>
        <p:spPr>
          <a:xfrm flipH="false" flipV="false" rot="0">
            <a:off x="943140" y="173468"/>
            <a:ext cx="1432858" cy="821639"/>
          </a:xfrm>
          <a:custGeom>
            <a:avLst/>
            <a:gdLst/>
            <a:ahLst/>
            <a:cxnLst/>
            <a:rect r="r" b="b" t="t" l="l"/>
            <a:pathLst>
              <a:path h="821639" w="1432858">
                <a:moveTo>
                  <a:pt x="0" y="0"/>
                </a:moveTo>
                <a:lnTo>
                  <a:pt x="1432858" y="0"/>
                </a:lnTo>
                <a:lnTo>
                  <a:pt x="1432858" y="821638"/>
                </a:lnTo>
                <a:lnTo>
                  <a:pt x="0" y="821638"/>
                </a:lnTo>
                <a:lnTo>
                  <a:pt x="0" y="0"/>
                </a:lnTo>
                <a:close/>
              </a:path>
            </a:pathLst>
          </a:custGeom>
          <a:blipFill>
            <a:blip r:embed="rId3"/>
            <a:stretch>
              <a:fillRect l="0" t="0" r="0" b="0"/>
            </a:stretch>
          </a:blipFill>
        </p:spPr>
      </p:sp>
      <p:sp>
        <p:nvSpPr>
          <p:cNvPr name="TextBox 14" id="14"/>
          <p:cNvSpPr txBox="true"/>
          <p:nvPr/>
        </p:nvSpPr>
        <p:spPr>
          <a:xfrm rot="0">
            <a:off x="3902954" y="4020432"/>
            <a:ext cx="10482091" cy="1717523"/>
          </a:xfrm>
          <a:prstGeom prst="rect">
            <a:avLst/>
          </a:prstGeom>
        </p:spPr>
        <p:txBody>
          <a:bodyPr anchor="t" rtlCol="false" tIns="0" lIns="0" bIns="0" rIns="0">
            <a:spAutoFit/>
          </a:bodyPr>
          <a:lstStyle/>
          <a:p>
            <a:pPr algn="ctr">
              <a:lnSpc>
                <a:spcPts val="14008"/>
              </a:lnSpc>
              <a:spcBef>
                <a:spcPct val="0"/>
              </a:spcBef>
            </a:pPr>
            <a:r>
              <a:rPr lang="en-US" sz="10005">
                <a:solidFill>
                  <a:srgbClr val="FE0302"/>
                </a:solidFill>
                <a:latin typeface="Inter"/>
                <a:ea typeface="Inter"/>
                <a:cs typeface="Inter"/>
                <a:sym typeface="Inter"/>
              </a:rPr>
              <a:t>POJ FURNITURE</a:t>
            </a:r>
          </a:p>
        </p:txBody>
      </p:sp>
      <p:sp>
        <p:nvSpPr>
          <p:cNvPr name="TextBox 15" id="15"/>
          <p:cNvSpPr txBox="true"/>
          <p:nvPr/>
        </p:nvSpPr>
        <p:spPr>
          <a:xfrm rot="0">
            <a:off x="4670452" y="9597657"/>
            <a:ext cx="7647087" cy="323215"/>
          </a:xfrm>
          <a:prstGeom prst="rect">
            <a:avLst/>
          </a:prstGeom>
        </p:spPr>
        <p:txBody>
          <a:bodyPr anchor="t" rtlCol="false" tIns="0" lIns="0" bIns="0" rIns="0">
            <a:spAutoFit/>
          </a:bodyPr>
          <a:lstStyle/>
          <a:p>
            <a:pPr algn="ctr">
              <a:lnSpc>
                <a:spcPts val="2659"/>
              </a:lnSpc>
              <a:spcBef>
                <a:spcPct val="0"/>
              </a:spcBef>
            </a:pPr>
            <a:r>
              <a:rPr lang="en-US" sz="1899">
                <a:solidFill>
                  <a:srgbClr val="FE0302"/>
                </a:solidFill>
                <a:latin typeface="Canva Sans"/>
                <a:ea typeface="Canva Sans"/>
                <a:cs typeface="Canva Sans"/>
                <a:sym typeface="Canva Sans"/>
              </a:rPr>
              <a:t>Visit - https://www.pojfurniture.com/products/bedroom-furniture</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F1D6D6"/>
        </a:solidFill>
      </p:bgPr>
    </p:bg>
    <p:spTree>
      <p:nvGrpSpPr>
        <p:cNvPr id="1" name=""/>
        <p:cNvGrpSpPr/>
        <p:nvPr/>
      </p:nvGrpSpPr>
      <p:grpSpPr>
        <a:xfrm>
          <a:off x="0" y="0"/>
          <a:ext cx="0" cy="0"/>
          <a:chOff x="0" y="0"/>
          <a:chExt cx="0" cy="0"/>
        </a:xfrm>
      </p:grpSpPr>
      <p:grpSp>
        <p:nvGrpSpPr>
          <p:cNvPr name="Group 2" id="2"/>
          <p:cNvGrpSpPr/>
          <p:nvPr/>
        </p:nvGrpSpPr>
        <p:grpSpPr>
          <a:xfrm rot="0">
            <a:off x="18143527" y="8339714"/>
            <a:ext cx="144473" cy="918586"/>
            <a:chOff x="0" y="0"/>
            <a:chExt cx="38051" cy="241932"/>
          </a:xfrm>
        </p:grpSpPr>
        <p:sp>
          <p:nvSpPr>
            <p:cNvPr name="Freeform 3" id="3"/>
            <p:cNvSpPr/>
            <p:nvPr/>
          </p:nvSpPr>
          <p:spPr>
            <a:xfrm flipH="false" flipV="false" rot="0">
              <a:off x="0" y="0"/>
              <a:ext cx="38051" cy="241932"/>
            </a:xfrm>
            <a:custGeom>
              <a:avLst/>
              <a:gdLst/>
              <a:ahLst/>
              <a:cxnLst/>
              <a:rect r="r" b="b" t="t" l="l"/>
              <a:pathLst>
                <a:path h="241932" w="38051">
                  <a:moveTo>
                    <a:pt x="0" y="0"/>
                  </a:moveTo>
                  <a:lnTo>
                    <a:pt x="38051" y="0"/>
                  </a:lnTo>
                  <a:lnTo>
                    <a:pt x="38051" y="241932"/>
                  </a:lnTo>
                  <a:lnTo>
                    <a:pt x="0" y="241932"/>
                  </a:lnTo>
                  <a:close/>
                </a:path>
              </a:pathLst>
            </a:custGeom>
            <a:solidFill>
              <a:srgbClr val="FE0302"/>
            </a:solidFill>
          </p:spPr>
        </p:sp>
        <p:sp>
          <p:nvSpPr>
            <p:cNvPr name="TextBox 4" id="4"/>
            <p:cNvSpPr txBox="true"/>
            <p:nvPr/>
          </p:nvSpPr>
          <p:spPr>
            <a:xfrm>
              <a:off x="0" y="-38100"/>
              <a:ext cx="38051" cy="280032"/>
            </a:xfrm>
            <a:prstGeom prst="rect">
              <a:avLst/>
            </a:prstGeom>
          </p:spPr>
          <p:txBody>
            <a:bodyPr anchor="ctr" rtlCol="false" tIns="50800" lIns="50800" bIns="50800" rIns="50800"/>
            <a:lstStyle/>
            <a:p>
              <a:pPr algn="ctr">
                <a:lnSpc>
                  <a:spcPts val="2659"/>
                </a:lnSpc>
              </a:pPr>
            </a:p>
          </p:txBody>
        </p:sp>
      </p:grpSp>
      <p:grpSp>
        <p:nvGrpSpPr>
          <p:cNvPr name="Group 5" id="5"/>
          <p:cNvGrpSpPr/>
          <p:nvPr/>
        </p:nvGrpSpPr>
        <p:grpSpPr>
          <a:xfrm rot="0">
            <a:off x="3456499" y="0"/>
            <a:ext cx="5746456" cy="10287000"/>
            <a:chOff x="0" y="0"/>
            <a:chExt cx="7661941" cy="13716000"/>
          </a:xfrm>
        </p:grpSpPr>
        <p:pic>
          <p:nvPicPr>
            <p:cNvPr name="Picture 6" id="6"/>
            <p:cNvPicPr>
              <a:picLocks noChangeAspect="true"/>
            </p:cNvPicPr>
            <p:nvPr/>
          </p:nvPicPr>
          <p:blipFill>
            <a:blip r:embed="rId2"/>
            <a:srcRect l="32958" t="0" r="32958" b="0"/>
            <a:stretch>
              <a:fillRect/>
            </a:stretch>
          </p:blipFill>
          <p:spPr>
            <a:xfrm flipH="false" flipV="false">
              <a:off x="0" y="0"/>
              <a:ext cx="7661941" cy="13716000"/>
            </a:xfrm>
            <a:prstGeom prst="rect">
              <a:avLst/>
            </a:prstGeom>
          </p:spPr>
        </p:pic>
      </p:grpSp>
      <p:grpSp>
        <p:nvGrpSpPr>
          <p:cNvPr name="Group 7" id="7"/>
          <p:cNvGrpSpPr/>
          <p:nvPr/>
        </p:nvGrpSpPr>
        <p:grpSpPr>
          <a:xfrm rot="0">
            <a:off x="1028700" y="2719644"/>
            <a:ext cx="4847713" cy="4847713"/>
            <a:chOff x="0" y="0"/>
            <a:chExt cx="812800" cy="812800"/>
          </a:xfrm>
        </p:grpSpPr>
        <p:sp>
          <p:nvSpPr>
            <p:cNvPr name="Freeform 8" id="8"/>
            <p:cNvSpPr/>
            <p:nvPr/>
          </p:nvSpPr>
          <p:spPr>
            <a:xfrm flipH="false" flipV="false" rot="0">
              <a:off x="0" y="0"/>
              <a:ext cx="812800" cy="812800"/>
            </a:xfrm>
            <a:custGeom>
              <a:avLst/>
              <a:gdLst/>
              <a:ahLst/>
              <a:cxnLst/>
              <a:rect r="r" b="b" t="t" l="l"/>
              <a:pathLst>
                <a:path h="812800" w="812800">
                  <a:moveTo>
                    <a:pt x="0" y="0"/>
                  </a:moveTo>
                  <a:lnTo>
                    <a:pt x="812800" y="0"/>
                  </a:lnTo>
                  <a:lnTo>
                    <a:pt x="812800" y="812800"/>
                  </a:lnTo>
                  <a:lnTo>
                    <a:pt x="0" y="812800"/>
                  </a:lnTo>
                  <a:close/>
                </a:path>
              </a:pathLst>
            </a:custGeom>
            <a:solidFill>
              <a:srgbClr val="95745B"/>
            </a:solidFill>
          </p:spPr>
        </p:sp>
        <p:sp>
          <p:nvSpPr>
            <p:cNvPr name="TextBox 9" id="9"/>
            <p:cNvSpPr txBox="true"/>
            <p:nvPr/>
          </p:nvSpPr>
          <p:spPr>
            <a:xfrm>
              <a:off x="0" y="-38100"/>
              <a:ext cx="812800" cy="850900"/>
            </a:xfrm>
            <a:prstGeom prst="rect">
              <a:avLst/>
            </a:prstGeom>
          </p:spPr>
          <p:txBody>
            <a:bodyPr anchor="ctr" rtlCol="false" tIns="50800" lIns="50800" bIns="50800" rIns="50800"/>
            <a:lstStyle/>
            <a:p>
              <a:pPr algn="ctr">
                <a:lnSpc>
                  <a:spcPts val="2659"/>
                </a:lnSpc>
              </a:pPr>
            </a:p>
          </p:txBody>
        </p:sp>
      </p:grpSp>
      <p:grpSp>
        <p:nvGrpSpPr>
          <p:cNvPr name="Group 10" id="10"/>
          <p:cNvGrpSpPr/>
          <p:nvPr/>
        </p:nvGrpSpPr>
        <p:grpSpPr>
          <a:xfrm rot="0">
            <a:off x="1364751" y="3055695"/>
            <a:ext cx="4175610" cy="4175610"/>
            <a:chOff x="0" y="0"/>
            <a:chExt cx="5567480" cy="5567480"/>
          </a:xfrm>
        </p:grpSpPr>
        <p:pic>
          <p:nvPicPr>
            <p:cNvPr name="Picture 11" id="11"/>
            <p:cNvPicPr>
              <a:picLocks noChangeAspect="true"/>
            </p:cNvPicPr>
            <p:nvPr/>
          </p:nvPicPr>
          <p:blipFill>
            <a:blip r:embed="rId3"/>
            <a:srcRect l="19494" t="0" r="19494" b="0"/>
            <a:stretch>
              <a:fillRect/>
            </a:stretch>
          </p:blipFill>
          <p:spPr>
            <a:xfrm flipH="false" flipV="false">
              <a:off x="0" y="0"/>
              <a:ext cx="5567480" cy="5567480"/>
            </a:xfrm>
            <a:prstGeom prst="rect">
              <a:avLst/>
            </a:prstGeom>
          </p:spPr>
        </p:pic>
      </p:grpSp>
      <p:sp>
        <p:nvSpPr>
          <p:cNvPr name="Freeform 12" id="12"/>
          <p:cNvSpPr/>
          <p:nvPr/>
        </p:nvSpPr>
        <p:spPr>
          <a:xfrm flipH="false" flipV="false" rot="0">
            <a:off x="1028700" y="617881"/>
            <a:ext cx="1432858" cy="821639"/>
          </a:xfrm>
          <a:custGeom>
            <a:avLst/>
            <a:gdLst/>
            <a:ahLst/>
            <a:cxnLst/>
            <a:rect r="r" b="b" t="t" l="l"/>
            <a:pathLst>
              <a:path h="821639" w="1432858">
                <a:moveTo>
                  <a:pt x="0" y="0"/>
                </a:moveTo>
                <a:lnTo>
                  <a:pt x="1432858" y="0"/>
                </a:lnTo>
                <a:lnTo>
                  <a:pt x="1432858" y="821638"/>
                </a:lnTo>
                <a:lnTo>
                  <a:pt x="0" y="821638"/>
                </a:lnTo>
                <a:lnTo>
                  <a:pt x="0" y="0"/>
                </a:lnTo>
                <a:close/>
              </a:path>
            </a:pathLst>
          </a:custGeom>
          <a:blipFill>
            <a:blip r:embed="rId4"/>
            <a:stretch>
              <a:fillRect l="0" t="0" r="0" b="0"/>
            </a:stretch>
          </a:blipFill>
        </p:spPr>
      </p:sp>
      <p:sp>
        <p:nvSpPr>
          <p:cNvPr name="TextBox 13" id="13"/>
          <p:cNvSpPr txBox="true"/>
          <p:nvPr/>
        </p:nvSpPr>
        <p:spPr>
          <a:xfrm rot="0">
            <a:off x="10081193" y="3008070"/>
            <a:ext cx="7211923" cy="5241926"/>
          </a:xfrm>
          <a:prstGeom prst="rect">
            <a:avLst/>
          </a:prstGeom>
        </p:spPr>
        <p:txBody>
          <a:bodyPr anchor="t" rtlCol="false" tIns="0" lIns="0" bIns="0" rIns="0">
            <a:spAutoFit/>
          </a:bodyPr>
          <a:lstStyle/>
          <a:p>
            <a:pPr algn="l">
              <a:lnSpc>
                <a:spcPts val="3499"/>
              </a:lnSpc>
            </a:pPr>
            <a:r>
              <a:rPr lang="en-US" sz="2499" u="sng">
                <a:solidFill>
                  <a:srgbClr val="FE0302"/>
                </a:solidFill>
                <a:latin typeface="HK Grotesk"/>
                <a:ea typeface="HK Grotesk"/>
                <a:cs typeface="HK Grotesk"/>
                <a:sym typeface="HK Grotesk"/>
                <a:hlinkClick r:id="rId5" tooltip="https://www.pojfurniture.com/products/bedroom-furniture"/>
              </a:rPr>
              <a:t>Buy Modern Furniture For Bedroom Set Online</a:t>
            </a:r>
            <a:r>
              <a:rPr lang="en-US" sz="2499">
                <a:solidFill>
                  <a:srgbClr val="FE0302"/>
                </a:solidFill>
                <a:latin typeface="HK Grotesk"/>
                <a:ea typeface="HK Grotesk"/>
                <a:cs typeface="HK Grotesk"/>
                <a:sym typeface="HK Grotesk"/>
              </a:rPr>
              <a:t> at POJ Furniture. Here, the collection features sleek, stylish designs that bring sophistication and comfort to your bedroom. Each set includes carefully crafted pieces, such as bed frames, dressers, and nightstands, tailored to fit contemporary tastes. Browse at POJ Furniture and elevate your bedroom with high-quality, modern furniture that combines functionality with cutting-edge design. Upgrade your space effortlessly with the top quality online furniture offerings.</a:t>
            </a:r>
          </a:p>
          <a:p>
            <a:pPr algn="l">
              <a:lnSpc>
                <a:spcPts val="3499"/>
              </a:lnSpc>
              <a:spcBef>
                <a:spcPct val="0"/>
              </a:spcBef>
            </a:pP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F1D6D6"/>
        </a:solidFill>
      </p:bgPr>
    </p:bg>
    <p:spTree>
      <p:nvGrpSpPr>
        <p:cNvPr id="1" name=""/>
        <p:cNvGrpSpPr/>
        <p:nvPr/>
      </p:nvGrpSpPr>
      <p:grpSpPr>
        <a:xfrm>
          <a:off x="0" y="0"/>
          <a:ext cx="0" cy="0"/>
          <a:chOff x="0" y="0"/>
          <a:chExt cx="0" cy="0"/>
        </a:xfrm>
      </p:grpSpPr>
      <p:grpSp>
        <p:nvGrpSpPr>
          <p:cNvPr name="Group 2" id="2"/>
          <p:cNvGrpSpPr/>
          <p:nvPr/>
        </p:nvGrpSpPr>
        <p:grpSpPr>
          <a:xfrm rot="0">
            <a:off x="17293116" y="565634"/>
            <a:ext cx="397367" cy="28996"/>
            <a:chOff x="0" y="0"/>
            <a:chExt cx="128243" cy="9358"/>
          </a:xfrm>
        </p:grpSpPr>
        <p:sp>
          <p:nvSpPr>
            <p:cNvPr name="Freeform 3" id="3"/>
            <p:cNvSpPr/>
            <p:nvPr/>
          </p:nvSpPr>
          <p:spPr>
            <a:xfrm flipH="false" flipV="false" rot="0">
              <a:off x="0" y="0"/>
              <a:ext cx="128243" cy="9358"/>
            </a:xfrm>
            <a:custGeom>
              <a:avLst/>
              <a:gdLst/>
              <a:ahLst/>
              <a:cxnLst/>
              <a:rect r="r" b="b" t="t" l="l"/>
              <a:pathLst>
                <a:path h="9358" w="128243">
                  <a:moveTo>
                    <a:pt x="0" y="0"/>
                  </a:moveTo>
                  <a:lnTo>
                    <a:pt x="128243" y="0"/>
                  </a:lnTo>
                  <a:lnTo>
                    <a:pt x="128243" y="9358"/>
                  </a:lnTo>
                  <a:lnTo>
                    <a:pt x="0" y="9358"/>
                  </a:lnTo>
                  <a:close/>
                </a:path>
              </a:pathLst>
            </a:custGeom>
            <a:solidFill>
              <a:srgbClr val="FE0302"/>
            </a:solidFill>
          </p:spPr>
        </p:sp>
        <p:sp>
          <p:nvSpPr>
            <p:cNvPr name="TextBox 4" id="4"/>
            <p:cNvSpPr txBox="true"/>
            <p:nvPr/>
          </p:nvSpPr>
          <p:spPr>
            <a:xfrm>
              <a:off x="0" y="-38100"/>
              <a:ext cx="128243" cy="47458"/>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17293116" y="657737"/>
            <a:ext cx="397367" cy="28996"/>
            <a:chOff x="0" y="0"/>
            <a:chExt cx="128243" cy="9358"/>
          </a:xfrm>
        </p:grpSpPr>
        <p:sp>
          <p:nvSpPr>
            <p:cNvPr name="Freeform 6" id="6"/>
            <p:cNvSpPr/>
            <p:nvPr/>
          </p:nvSpPr>
          <p:spPr>
            <a:xfrm flipH="false" flipV="false" rot="0">
              <a:off x="0" y="0"/>
              <a:ext cx="128243" cy="9358"/>
            </a:xfrm>
            <a:custGeom>
              <a:avLst/>
              <a:gdLst/>
              <a:ahLst/>
              <a:cxnLst/>
              <a:rect r="r" b="b" t="t" l="l"/>
              <a:pathLst>
                <a:path h="9358" w="128243">
                  <a:moveTo>
                    <a:pt x="0" y="0"/>
                  </a:moveTo>
                  <a:lnTo>
                    <a:pt x="128243" y="0"/>
                  </a:lnTo>
                  <a:lnTo>
                    <a:pt x="128243" y="9358"/>
                  </a:lnTo>
                  <a:lnTo>
                    <a:pt x="0" y="9358"/>
                  </a:lnTo>
                  <a:close/>
                </a:path>
              </a:pathLst>
            </a:custGeom>
            <a:solidFill>
              <a:srgbClr val="95745B"/>
            </a:solidFill>
          </p:spPr>
        </p:sp>
        <p:sp>
          <p:nvSpPr>
            <p:cNvPr name="TextBox 7" id="7"/>
            <p:cNvSpPr txBox="true"/>
            <p:nvPr/>
          </p:nvSpPr>
          <p:spPr>
            <a:xfrm>
              <a:off x="0" y="-38100"/>
              <a:ext cx="128243" cy="47458"/>
            </a:xfrm>
            <a:prstGeom prst="rect">
              <a:avLst/>
            </a:prstGeom>
          </p:spPr>
          <p:txBody>
            <a:bodyPr anchor="ctr" rtlCol="false" tIns="50800" lIns="50800" bIns="50800" rIns="50800"/>
            <a:lstStyle/>
            <a:p>
              <a:pPr algn="ctr">
                <a:lnSpc>
                  <a:spcPts val="2659"/>
                </a:lnSpc>
                <a:spcBef>
                  <a:spcPct val="0"/>
                </a:spcBef>
              </a:pPr>
            </a:p>
          </p:txBody>
        </p:sp>
      </p:grpSp>
      <p:grpSp>
        <p:nvGrpSpPr>
          <p:cNvPr name="Group 8" id="8"/>
          <p:cNvGrpSpPr/>
          <p:nvPr/>
        </p:nvGrpSpPr>
        <p:grpSpPr>
          <a:xfrm rot="0">
            <a:off x="18143527" y="8339714"/>
            <a:ext cx="144473" cy="918586"/>
            <a:chOff x="0" y="0"/>
            <a:chExt cx="38051" cy="241932"/>
          </a:xfrm>
        </p:grpSpPr>
        <p:sp>
          <p:nvSpPr>
            <p:cNvPr name="Freeform 9" id="9"/>
            <p:cNvSpPr/>
            <p:nvPr/>
          </p:nvSpPr>
          <p:spPr>
            <a:xfrm flipH="false" flipV="false" rot="0">
              <a:off x="0" y="0"/>
              <a:ext cx="38051" cy="241932"/>
            </a:xfrm>
            <a:custGeom>
              <a:avLst/>
              <a:gdLst/>
              <a:ahLst/>
              <a:cxnLst/>
              <a:rect r="r" b="b" t="t" l="l"/>
              <a:pathLst>
                <a:path h="241932" w="38051">
                  <a:moveTo>
                    <a:pt x="0" y="0"/>
                  </a:moveTo>
                  <a:lnTo>
                    <a:pt x="38051" y="0"/>
                  </a:lnTo>
                  <a:lnTo>
                    <a:pt x="38051" y="241932"/>
                  </a:lnTo>
                  <a:lnTo>
                    <a:pt x="0" y="241932"/>
                  </a:lnTo>
                  <a:close/>
                </a:path>
              </a:pathLst>
            </a:custGeom>
            <a:solidFill>
              <a:srgbClr val="FE0302"/>
            </a:solidFill>
          </p:spPr>
        </p:sp>
        <p:sp>
          <p:nvSpPr>
            <p:cNvPr name="TextBox 10" id="10"/>
            <p:cNvSpPr txBox="true"/>
            <p:nvPr/>
          </p:nvSpPr>
          <p:spPr>
            <a:xfrm>
              <a:off x="0" y="-38100"/>
              <a:ext cx="38051" cy="280032"/>
            </a:xfrm>
            <a:prstGeom prst="rect">
              <a:avLst/>
            </a:prstGeom>
          </p:spPr>
          <p:txBody>
            <a:bodyPr anchor="ctr" rtlCol="false" tIns="50800" lIns="50800" bIns="50800" rIns="50800"/>
            <a:lstStyle/>
            <a:p>
              <a:pPr algn="ctr">
                <a:lnSpc>
                  <a:spcPts val="2659"/>
                </a:lnSpc>
              </a:pPr>
            </a:p>
          </p:txBody>
        </p:sp>
      </p:grpSp>
      <p:grpSp>
        <p:nvGrpSpPr>
          <p:cNvPr name="Group 11" id="11"/>
          <p:cNvGrpSpPr/>
          <p:nvPr/>
        </p:nvGrpSpPr>
        <p:grpSpPr>
          <a:xfrm rot="0">
            <a:off x="1028700" y="1606579"/>
            <a:ext cx="4475472" cy="4938659"/>
            <a:chOff x="0" y="0"/>
            <a:chExt cx="5967296" cy="6584879"/>
          </a:xfrm>
        </p:grpSpPr>
        <p:pic>
          <p:nvPicPr>
            <p:cNvPr name="Picture 12" id="12"/>
            <p:cNvPicPr>
              <a:picLocks noChangeAspect="true"/>
            </p:cNvPicPr>
            <p:nvPr/>
          </p:nvPicPr>
          <p:blipFill>
            <a:blip r:embed="rId2"/>
            <a:srcRect l="22401" t="0" r="22401" b="0"/>
            <a:stretch>
              <a:fillRect/>
            </a:stretch>
          </p:blipFill>
          <p:spPr>
            <a:xfrm flipH="false" flipV="false">
              <a:off x="0" y="0"/>
              <a:ext cx="5967296" cy="6584879"/>
            </a:xfrm>
            <a:prstGeom prst="rect">
              <a:avLst/>
            </a:prstGeom>
          </p:spPr>
        </p:pic>
      </p:grpSp>
      <p:grpSp>
        <p:nvGrpSpPr>
          <p:cNvPr name="Group 13" id="13"/>
          <p:cNvGrpSpPr/>
          <p:nvPr/>
        </p:nvGrpSpPr>
        <p:grpSpPr>
          <a:xfrm rot="0">
            <a:off x="5736671" y="1606579"/>
            <a:ext cx="11755128" cy="4938659"/>
            <a:chOff x="0" y="0"/>
            <a:chExt cx="15673504" cy="6584879"/>
          </a:xfrm>
        </p:grpSpPr>
        <p:pic>
          <p:nvPicPr>
            <p:cNvPr name="Picture 14" id="14"/>
            <p:cNvPicPr>
              <a:picLocks noChangeAspect="true"/>
            </p:cNvPicPr>
            <p:nvPr/>
          </p:nvPicPr>
          <p:blipFill>
            <a:blip r:embed="rId3"/>
            <a:srcRect l="0" t="17817" r="0" b="17817"/>
            <a:stretch>
              <a:fillRect/>
            </a:stretch>
          </p:blipFill>
          <p:spPr>
            <a:xfrm flipH="false" flipV="false">
              <a:off x="0" y="0"/>
              <a:ext cx="15673504" cy="6584879"/>
            </a:xfrm>
            <a:prstGeom prst="rect">
              <a:avLst/>
            </a:prstGeom>
          </p:spPr>
        </p:pic>
      </p:grpSp>
      <p:sp>
        <p:nvSpPr>
          <p:cNvPr name="TextBox 15" id="15"/>
          <p:cNvSpPr txBox="true"/>
          <p:nvPr/>
        </p:nvSpPr>
        <p:spPr>
          <a:xfrm rot="0">
            <a:off x="2560061" y="7233235"/>
            <a:ext cx="13563747" cy="693420"/>
          </a:xfrm>
          <a:prstGeom prst="rect">
            <a:avLst/>
          </a:prstGeom>
        </p:spPr>
        <p:txBody>
          <a:bodyPr anchor="t" rtlCol="false" tIns="0" lIns="0" bIns="0" rIns="0">
            <a:spAutoFit/>
          </a:bodyPr>
          <a:lstStyle/>
          <a:p>
            <a:pPr algn="l">
              <a:lnSpc>
                <a:spcPts val="5040"/>
              </a:lnSpc>
            </a:pPr>
            <a:r>
              <a:rPr lang="en-US" sz="4500" b="true">
                <a:solidFill>
                  <a:srgbClr val="95745B"/>
                </a:solidFill>
                <a:latin typeface="Poppins Bold"/>
                <a:ea typeface="Poppins Bold"/>
                <a:cs typeface="Poppins Bold"/>
                <a:sym typeface="Poppins Bold"/>
              </a:rPr>
              <a:t>Buy Modern Furniture For Bedroom Set Online</a:t>
            </a:r>
          </a:p>
        </p:txBody>
      </p:sp>
      <p:sp>
        <p:nvSpPr>
          <p:cNvPr name="TextBox 16" id="16"/>
          <p:cNvSpPr txBox="true"/>
          <p:nvPr/>
        </p:nvSpPr>
        <p:spPr>
          <a:xfrm rot="0">
            <a:off x="5037846" y="8426263"/>
            <a:ext cx="7647087" cy="323214"/>
          </a:xfrm>
          <a:prstGeom prst="rect">
            <a:avLst/>
          </a:prstGeom>
        </p:spPr>
        <p:txBody>
          <a:bodyPr anchor="t" rtlCol="false" tIns="0" lIns="0" bIns="0" rIns="0">
            <a:spAutoFit/>
          </a:bodyPr>
          <a:lstStyle/>
          <a:p>
            <a:pPr algn="ctr">
              <a:lnSpc>
                <a:spcPts val="2660"/>
              </a:lnSpc>
            </a:pPr>
            <a:r>
              <a:rPr lang="en-US" sz="1900">
                <a:solidFill>
                  <a:srgbClr val="FE0302"/>
                </a:solidFill>
                <a:latin typeface="Canva Sans"/>
                <a:ea typeface="Canva Sans"/>
                <a:cs typeface="Canva Sans"/>
                <a:sym typeface="Canva Sans"/>
              </a:rPr>
              <a:t>Visit - https://www.pojfurniture.com/products/bedroom-furniture</a:t>
            </a:r>
          </a:p>
        </p:txBody>
      </p:sp>
      <p:sp>
        <p:nvSpPr>
          <p:cNvPr name="Freeform 17" id="17"/>
          <p:cNvSpPr/>
          <p:nvPr/>
        </p:nvSpPr>
        <p:spPr>
          <a:xfrm flipH="false" flipV="false" rot="0">
            <a:off x="943140" y="173468"/>
            <a:ext cx="1432858" cy="821639"/>
          </a:xfrm>
          <a:custGeom>
            <a:avLst/>
            <a:gdLst/>
            <a:ahLst/>
            <a:cxnLst/>
            <a:rect r="r" b="b" t="t" l="l"/>
            <a:pathLst>
              <a:path h="821639" w="1432858">
                <a:moveTo>
                  <a:pt x="0" y="0"/>
                </a:moveTo>
                <a:lnTo>
                  <a:pt x="1432858" y="0"/>
                </a:lnTo>
                <a:lnTo>
                  <a:pt x="1432858" y="821638"/>
                </a:lnTo>
                <a:lnTo>
                  <a:pt x="0" y="821638"/>
                </a:lnTo>
                <a:lnTo>
                  <a:pt x="0" y="0"/>
                </a:lnTo>
                <a:close/>
              </a:path>
            </a:pathLst>
          </a:custGeom>
          <a:blipFill>
            <a:blip r:embed="rId4"/>
            <a:stretch>
              <a:fillRect l="0" t="0" r="0" b="0"/>
            </a:stretch>
          </a:blipFill>
        </p:spPr>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F1D6D6"/>
        </a:solidFill>
      </p:bgPr>
    </p:bg>
    <p:spTree>
      <p:nvGrpSpPr>
        <p:cNvPr id="1" name=""/>
        <p:cNvGrpSpPr/>
        <p:nvPr/>
      </p:nvGrpSpPr>
      <p:grpSpPr>
        <a:xfrm>
          <a:off x="0" y="0"/>
          <a:ext cx="0" cy="0"/>
          <a:chOff x="0" y="0"/>
          <a:chExt cx="0" cy="0"/>
        </a:xfrm>
      </p:grpSpPr>
      <p:grpSp>
        <p:nvGrpSpPr>
          <p:cNvPr name="Group 2" id="2"/>
          <p:cNvGrpSpPr/>
          <p:nvPr/>
        </p:nvGrpSpPr>
        <p:grpSpPr>
          <a:xfrm rot="0">
            <a:off x="17293116" y="657737"/>
            <a:ext cx="397367" cy="28996"/>
            <a:chOff x="0" y="0"/>
            <a:chExt cx="128243" cy="9358"/>
          </a:xfrm>
        </p:grpSpPr>
        <p:sp>
          <p:nvSpPr>
            <p:cNvPr name="Freeform 3" id="3"/>
            <p:cNvSpPr/>
            <p:nvPr/>
          </p:nvSpPr>
          <p:spPr>
            <a:xfrm flipH="false" flipV="false" rot="0">
              <a:off x="0" y="0"/>
              <a:ext cx="128243" cy="9358"/>
            </a:xfrm>
            <a:custGeom>
              <a:avLst/>
              <a:gdLst/>
              <a:ahLst/>
              <a:cxnLst/>
              <a:rect r="r" b="b" t="t" l="l"/>
              <a:pathLst>
                <a:path h="9358" w="128243">
                  <a:moveTo>
                    <a:pt x="0" y="0"/>
                  </a:moveTo>
                  <a:lnTo>
                    <a:pt x="128243" y="0"/>
                  </a:lnTo>
                  <a:lnTo>
                    <a:pt x="128243" y="9358"/>
                  </a:lnTo>
                  <a:lnTo>
                    <a:pt x="0" y="9358"/>
                  </a:lnTo>
                  <a:close/>
                </a:path>
              </a:pathLst>
            </a:custGeom>
            <a:solidFill>
              <a:srgbClr val="FE0302"/>
            </a:solidFill>
          </p:spPr>
        </p:sp>
        <p:sp>
          <p:nvSpPr>
            <p:cNvPr name="TextBox 4" id="4"/>
            <p:cNvSpPr txBox="true"/>
            <p:nvPr/>
          </p:nvSpPr>
          <p:spPr>
            <a:xfrm>
              <a:off x="0" y="-38100"/>
              <a:ext cx="128243" cy="47458"/>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18143527" y="8339714"/>
            <a:ext cx="144473" cy="918586"/>
            <a:chOff x="0" y="0"/>
            <a:chExt cx="38051" cy="241932"/>
          </a:xfrm>
        </p:grpSpPr>
        <p:sp>
          <p:nvSpPr>
            <p:cNvPr name="Freeform 6" id="6"/>
            <p:cNvSpPr/>
            <p:nvPr/>
          </p:nvSpPr>
          <p:spPr>
            <a:xfrm flipH="false" flipV="false" rot="0">
              <a:off x="0" y="0"/>
              <a:ext cx="38051" cy="241932"/>
            </a:xfrm>
            <a:custGeom>
              <a:avLst/>
              <a:gdLst/>
              <a:ahLst/>
              <a:cxnLst/>
              <a:rect r="r" b="b" t="t" l="l"/>
              <a:pathLst>
                <a:path h="241932" w="38051">
                  <a:moveTo>
                    <a:pt x="0" y="0"/>
                  </a:moveTo>
                  <a:lnTo>
                    <a:pt x="38051" y="0"/>
                  </a:lnTo>
                  <a:lnTo>
                    <a:pt x="38051" y="241932"/>
                  </a:lnTo>
                  <a:lnTo>
                    <a:pt x="0" y="241932"/>
                  </a:lnTo>
                  <a:close/>
                </a:path>
              </a:pathLst>
            </a:custGeom>
            <a:solidFill>
              <a:srgbClr val="FE0302"/>
            </a:solidFill>
          </p:spPr>
        </p:sp>
        <p:sp>
          <p:nvSpPr>
            <p:cNvPr name="TextBox 7" id="7"/>
            <p:cNvSpPr txBox="true"/>
            <p:nvPr/>
          </p:nvSpPr>
          <p:spPr>
            <a:xfrm>
              <a:off x="0" y="-38100"/>
              <a:ext cx="38051" cy="280032"/>
            </a:xfrm>
            <a:prstGeom prst="rect">
              <a:avLst/>
            </a:prstGeom>
          </p:spPr>
          <p:txBody>
            <a:bodyPr anchor="ctr" rtlCol="false" tIns="50800" lIns="50800" bIns="50800" rIns="50800"/>
            <a:lstStyle/>
            <a:p>
              <a:pPr algn="ctr">
                <a:lnSpc>
                  <a:spcPts val="2659"/>
                </a:lnSpc>
              </a:pPr>
            </a:p>
          </p:txBody>
        </p:sp>
      </p:grpSp>
      <p:grpSp>
        <p:nvGrpSpPr>
          <p:cNvPr name="Group 8" id="8"/>
          <p:cNvGrpSpPr/>
          <p:nvPr/>
        </p:nvGrpSpPr>
        <p:grpSpPr>
          <a:xfrm rot="0">
            <a:off x="1039108" y="1028700"/>
            <a:ext cx="4664470" cy="4016284"/>
            <a:chOff x="0" y="0"/>
            <a:chExt cx="6219293" cy="5355045"/>
          </a:xfrm>
        </p:grpSpPr>
        <p:pic>
          <p:nvPicPr>
            <p:cNvPr name="Picture 9" id="9"/>
            <p:cNvPicPr>
              <a:picLocks noChangeAspect="true"/>
            </p:cNvPicPr>
            <p:nvPr/>
          </p:nvPicPr>
          <p:blipFill>
            <a:blip r:embed="rId2"/>
            <a:srcRect l="14570" t="0" r="14570" b="0"/>
            <a:stretch>
              <a:fillRect/>
            </a:stretch>
          </p:blipFill>
          <p:spPr>
            <a:xfrm flipH="false" flipV="false">
              <a:off x="0" y="0"/>
              <a:ext cx="6219293" cy="5355045"/>
            </a:xfrm>
            <a:prstGeom prst="rect">
              <a:avLst/>
            </a:prstGeom>
          </p:spPr>
        </p:pic>
      </p:grpSp>
      <p:sp>
        <p:nvSpPr>
          <p:cNvPr name="TextBox 10" id="10"/>
          <p:cNvSpPr txBox="true"/>
          <p:nvPr/>
        </p:nvSpPr>
        <p:spPr>
          <a:xfrm rot="5400000">
            <a:off x="12518238" y="4441456"/>
            <a:ext cx="8229600" cy="1404088"/>
          </a:xfrm>
          <a:prstGeom prst="rect">
            <a:avLst/>
          </a:prstGeom>
        </p:spPr>
        <p:txBody>
          <a:bodyPr anchor="t" rtlCol="false" tIns="0" lIns="0" bIns="0" rIns="0">
            <a:spAutoFit/>
          </a:bodyPr>
          <a:lstStyle/>
          <a:p>
            <a:pPr algn="ctr">
              <a:lnSpc>
                <a:spcPts val="11588"/>
              </a:lnSpc>
              <a:spcBef>
                <a:spcPct val="0"/>
              </a:spcBef>
            </a:pPr>
            <a:r>
              <a:rPr lang="en-US" sz="8277">
                <a:solidFill>
                  <a:srgbClr val="FE0302"/>
                </a:solidFill>
                <a:latin typeface="Inter"/>
                <a:ea typeface="Inter"/>
                <a:cs typeface="Inter"/>
                <a:sym typeface="Inter"/>
              </a:rPr>
              <a:t>THANK YOU</a:t>
            </a:r>
          </a:p>
        </p:txBody>
      </p:sp>
      <p:grpSp>
        <p:nvGrpSpPr>
          <p:cNvPr name="Group 11" id="11"/>
          <p:cNvGrpSpPr/>
          <p:nvPr/>
        </p:nvGrpSpPr>
        <p:grpSpPr>
          <a:xfrm rot="0">
            <a:off x="1039749" y="5242016"/>
            <a:ext cx="4663829" cy="4016284"/>
            <a:chOff x="0" y="0"/>
            <a:chExt cx="6218438" cy="5355045"/>
          </a:xfrm>
        </p:grpSpPr>
        <p:pic>
          <p:nvPicPr>
            <p:cNvPr name="Picture 12" id="12"/>
            <p:cNvPicPr>
              <a:picLocks noChangeAspect="true"/>
            </p:cNvPicPr>
            <p:nvPr/>
          </p:nvPicPr>
          <p:blipFill>
            <a:blip r:embed="rId3"/>
            <a:srcRect l="14635" t="0" r="14635" b="0"/>
            <a:stretch>
              <a:fillRect/>
            </a:stretch>
          </p:blipFill>
          <p:spPr>
            <a:xfrm flipH="false" flipV="false">
              <a:off x="0" y="0"/>
              <a:ext cx="6218438" cy="5355045"/>
            </a:xfrm>
            <a:prstGeom prst="rect">
              <a:avLst/>
            </a:prstGeom>
          </p:spPr>
        </p:pic>
      </p:grpSp>
      <p:grpSp>
        <p:nvGrpSpPr>
          <p:cNvPr name="Group 13" id="13"/>
          <p:cNvGrpSpPr/>
          <p:nvPr/>
        </p:nvGrpSpPr>
        <p:grpSpPr>
          <a:xfrm rot="0">
            <a:off x="5884138" y="1028700"/>
            <a:ext cx="4664470" cy="4016284"/>
            <a:chOff x="0" y="0"/>
            <a:chExt cx="6219293" cy="5355045"/>
          </a:xfrm>
        </p:grpSpPr>
        <p:pic>
          <p:nvPicPr>
            <p:cNvPr name="Picture 14" id="14"/>
            <p:cNvPicPr>
              <a:picLocks noChangeAspect="true"/>
            </p:cNvPicPr>
            <p:nvPr/>
          </p:nvPicPr>
          <p:blipFill>
            <a:blip r:embed="rId4"/>
            <a:srcRect l="12096" t="0" r="12096" b="0"/>
            <a:stretch>
              <a:fillRect/>
            </a:stretch>
          </p:blipFill>
          <p:spPr>
            <a:xfrm flipH="false" flipV="false">
              <a:off x="0" y="0"/>
              <a:ext cx="6219293" cy="5355045"/>
            </a:xfrm>
            <a:prstGeom prst="rect">
              <a:avLst/>
            </a:prstGeom>
          </p:spPr>
        </p:pic>
      </p:grpSp>
      <p:grpSp>
        <p:nvGrpSpPr>
          <p:cNvPr name="Group 15" id="15"/>
          <p:cNvGrpSpPr/>
          <p:nvPr/>
        </p:nvGrpSpPr>
        <p:grpSpPr>
          <a:xfrm rot="0">
            <a:off x="5884779" y="5242016"/>
            <a:ext cx="4663829" cy="4016284"/>
            <a:chOff x="0" y="0"/>
            <a:chExt cx="6218438" cy="5355045"/>
          </a:xfrm>
        </p:grpSpPr>
        <p:pic>
          <p:nvPicPr>
            <p:cNvPr name="Picture 16" id="16"/>
            <p:cNvPicPr>
              <a:picLocks noChangeAspect="true"/>
            </p:cNvPicPr>
            <p:nvPr/>
          </p:nvPicPr>
          <p:blipFill>
            <a:blip r:embed="rId5"/>
            <a:srcRect l="14575" t="0" r="14575" b="0"/>
            <a:stretch>
              <a:fillRect/>
            </a:stretch>
          </p:blipFill>
          <p:spPr>
            <a:xfrm flipH="false" flipV="false">
              <a:off x="0" y="0"/>
              <a:ext cx="6218438" cy="5355045"/>
            </a:xfrm>
            <a:prstGeom prst="rect">
              <a:avLst/>
            </a:prstGeom>
          </p:spPr>
        </p:pic>
      </p:grpSp>
      <p:grpSp>
        <p:nvGrpSpPr>
          <p:cNvPr name="Group 17" id="17"/>
          <p:cNvGrpSpPr/>
          <p:nvPr/>
        </p:nvGrpSpPr>
        <p:grpSpPr>
          <a:xfrm rot="0">
            <a:off x="10729169" y="1028700"/>
            <a:ext cx="4664470" cy="4016284"/>
            <a:chOff x="0" y="0"/>
            <a:chExt cx="6219293" cy="5355045"/>
          </a:xfrm>
        </p:grpSpPr>
        <p:pic>
          <p:nvPicPr>
            <p:cNvPr name="Picture 18" id="18"/>
            <p:cNvPicPr>
              <a:picLocks noChangeAspect="true"/>
            </p:cNvPicPr>
            <p:nvPr/>
          </p:nvPicPr>
          <p:blipFill>
            <a:blip r:embed="rId6"/>
            <a:srcRect l="14630" t="0" r="14630" b="0"/>
            <a:stretch>
              <a:fillRect/>
            </a:stretch>
          </p:blipFill>
          <p:spPr>
            <a:xfrm flipH="false" flipV="false">
              <a:off x="0" y="0"/>
              <a:ext cx="6219293" cy="5355045"/>
            </a:xfrm>
            <a:prstGeom prst="rect">
              <a:avLst/>
            </a:prstGeom>
          </p:spPr>
        </p:pic>
      </p:grpSp>
      <p:grpSp>
        <p:nvGrpSpPr>
          <p:cNvPr name="Group 19" id="19"/>
          <p:cNvGrpSpPr/>
          <p:nvPr/>
        </p:nvGrpSpPr>
        <p:grpSpPr>
          <a:xfrm rot="0">
            <a:off x="10729810" y="5242016"/>
            <a:ext cx="4663829" cy="4016284"/>
            <a:chOff x="0" y="0"/>
            <a:chExt cx="6218438" cy="5355045"/>
          </a:xfrm>
        </p:grpSpPr>
        <p:pic>
          <p:nvPicPr>
            <p:cNvPr name="Picture 20" id="20"/>
            <p:cNvPicPr>
              <a:picLocks noChangeAspect="true"/>
            </p:cNvPicPr>
            <p:nvPr/>
          </p:nvPicPr>
          <p:blipFill>
            <a:blip r:embed="rId7"/>
            <a:srcRect l="14575" t="0" r="14575" b="0"/>
            <a:stretch>
              <a:fillRect/>
            </a:stretch>
          </p:blipFill>
          <p:spPr>
            <a:xfrm flipH="false" flipV="false">
              <a:off x="0" y="0"/>
              <a:ext cx="6218438" cy="5355045"/>
            </a:xfrm>
            <a:prstGeom prst="rect">
              <a:avLst/>
            </a:prstGeom>
          </p:spPr>
        </p:pic>
      </p:grpSp>
      <p:sp>
        <p:nvSpPr>
          <p:cNvPr name="Freeform 21" id="21"/>
          <p:cNvSpPr/>
          <p:nvPr/>
        </p:nvSpPr>
        <p:spPr>
          <a:xfrm flipH="false" flipV="false" rot="0">
            <a:off x="943140" y="173468"/>
            <a:ext cx="1142618" cy="655207"/>
          </a:xfrm>
          <a:custGeom>
            <a:avLst/>
            <a:gdLst/>
            <a:ahLst/>
            <a:cxnLst/>
            <a:rect r="r" b="b" t="t" l="l"/>
            <a:pathLst>
              <a:path h="655207" w="1142618">
                <a:moveTo>
                  <a:pt x="0" y="0"/>
                </a:moveTo>
                <a:lnTo>
                  <a:pt x="1142617" y="0"/>
                </a:lnTo>
                <a:lnTo>
                  <a:pt x="1142617" y="655207"/>
                </a:lnTo>
                <a:lnTo>
                  <a:pt x="0" y="655207"/>
                </a:lnTo>
                <a:lnTo>
                  <a:pt x="0" y="0"/>
                </a:lnTo>
                <a:close/>
              </a:path>
            </a:pathLst>
          </a:custGeom>
          <a:blipFill>
            <a:blip r:embed="rId8"/>
            <a:stretch>
              <a:fillRect l="0" t="0" r="0" b="0"/>
            </a:stretch>
          </a:blipFill>
        </p:spPr>
      </p:sp>
      <p:sp>
        <p:nvSpPr>
          <p:cNvPr name="TextBox 22" id="22"/>
          <p:cNvSpPr txBox="true"/>
          <p:nvPr/>
        </p:nvSpPr>
        <p:spPr>
          <a:xfrm rot="0">
            <a:off x="4392830" y="9654179"/>
            <a:ext cx="7647087" cy="323215"/>
          </a:xfrm>
          <a:prstGeom prst="rect">
            <a:avLst/>
          </a:prstGeom>
        </p:spPr>
        <p:txBody>
          <a:bodyPr anchor="t" rtlCol="false" tIns="0" lIns="0" bIns="0" rIns="0">
            <a:spAutoFit/>
          </a:bodyPr>
          <a:lstStyle/>
          <a:p>
            <a:pPr algn="ctr">
              <a:lnSpc>
                <a:spcPts val="2659"/>
              </a:lnSpc>
              <a:spcBef>
                <a:spcPct val="0"/>
              </a:spcBef>
            </a:pPr>
            <a:r>
              <a:rPr lang="en-US" sz="1899">
                <a:solidFill>
                  <a:srgbClr val="FE0302"/>
                </a:solidFill>
                <a:latin typeface="Canva Sans"/>
                <a:ea typeface="Canva Sans"/>
                <a:cs typeface="Canva Sans"/>
                <a:sym typeface="Canva Sans"/>
              </a:rPr>
              <a:t>Visit - https://www.pojfurniture.com/products/bedroom-furniture</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DAGRBeer4DE</dc:identifier>
  <dcterms:modified xsi:type="dcterms:W3CDTF">2011-08-01T06:04:30Z</dcterms:modified>
  <cp:revision>1</cp:revision>
  <dc:title>Buy Modern Furniture For Bedroom Set Online</dc:title>
</cp:coreProperties>
</file>