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  <p:embeddedFont>
      <p:font typeface="Nunito Bold" charset="1" panose="00000800000000000000"/>
      <p:regular r:id="rId11"/>
    </p:embeddedFont>
    <p:embeddedFont>
      <p:font typeface="Nunito Light" charset="1" panose="00000400000000000000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travipro.com/activity-booking-and-reservation-system.html" TargetMode="External" Type="http://schemas.openxmlformats.org/officeDocument/2006/relationships/hyperlink"/><Relationship Id="rId3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mailto:info@travipro.com" TargetMode="External" Type="http://schemas.openxmlformats.org/officeDocument/2006/relationships/hyperlink"/><Relationship Id="rId4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819117"/>
            <a:chOff x="0" y="0"/>
            <a:chExt cx="6186311" cy="6153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86311" cy="615356"/>
            </a:xfrm>
            <a:custGeom>
              <a:avLst/>
              <a:gdLst/>
              <a:ahLst/>
              <a:cxnLst/>
              <a:rect r="r" b="b" t="t" l="l"/>
              <a:pathLst>
                <a:path h="615356" w="6186311">
                  <a:moveTo>
                    <a:pt x="0" y="0"/>
                  </a:moveTo>
                  <a:lnTo>
                    <a:pt x="6186311" y="0"/>
                  </a:lnTo>
                  <a:lnTo>
                    <a:pt x="6186311" y="615356"/>
                  </a:lnTo>
                  <a:lnTo>
                    <a:pt x="0" y="615356"/>
                  </a:lnTo>
                  <a:close/>
                </a:path>
              </a:pathLst>
            </a:custGeom>
            <a:solidFill>
              <a:srgbClr val="BEBEBE"/>
            </a:solidFill>
          </p:spPr>
        </p:sp>
      </p:grpSp>
      <p:sp>
        <p:nvSpPr>
          <p:cNvPr name="AutoShape 4" id="4"/>
          <p:cNvSpPr/>
          <p:nvPr/>
        </p:nvSpPr>
        <p:spPr>
          <a:xfrm rot="0">
            <a:off x="10157401" y="9258300"/>
            <a:ext cx="8130599" cy="0"/>
          </a:xfrm>
          <a:prstGeom prst="line">
            <a:avLst/>
          </a:prstGeom>
          <a:ln cap="flat" w="9525">
            <a:solidFill>
              <a:srgbClr val="EBEBE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144000" y="2691308"/>
            <a:ext cx="8328669" cy="5694800"/>
          </a:xfrm>
          <a:custGeom>
            <a:avLst/>
            <a:gdLst/>
            <a:ahLst/>
            <a:cxnLst/>
            <a:rect r="r" b="b" t="t" l="l"/>
            <a:pathLst>
              <a:path h="5694800" w="8328669">
                <a:moveTo>
                  <a:pt x="0" y="0"/>
                </a:moveTo>
                <a:lnTo>
                  <a:pt x="8328669" y="0"/>
                </a:lnTo>
                <a:lnTo>
                  <a:pt x="8328669" y="5694800"/>
                </a:lnTo>
                <a:lnTo>
                  <a:pt x="0" y="569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5000"/>
            </a:blip>
            <a:stretch>
              <a:fillRect l="0" t="-4217" r="0" b="-4217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2715758"/>
            <a:ext cx="8115300" cy="51307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999"/>
              </a:lnSpc>
            </a:pPr>
            <a:r>
              <a:rPr lang="en-US" sz="9999">
                <a:solidFill>
                  <a:srgbClr val="2D2D2D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Activity Booking and Reservation System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8484732"/>
            <a:ext cx="5913783" cy="580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F7B714"/>
                </a:solidFill>
                <a:latin typeface="Nunito Bold"/>
                <a:ea typeface="Nunito Bold"/>
                <a:cs typeface="Nunito Bold"/>
                <a:sym typeface="Nunito Bold"/>
              </a:rPr>
              <a:t>By Travipro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EB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4858676" y="-3204173"/>
            <a:ext cx="8570648" cy="18288000"/>
            <a:chOff x="0" y="0"/>
            <a:chExt cx="2899207" cy="618631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99207" cy="6186311"/>
            </a:xfrm>
            <a:custGeom>
              <a:avLst/>
              <a:gdLst/>
              <a:ahLst/>
              <a:cxnLst/>
              <a:rect r="r" b="b" t="t" l="l"/>
              <a:pathLst>
                <a:path h="6186311" w="2899207">
                  <a:moveTo>
                    <a:pt x="0" y="0"/>
                  </a:moveTo>
                  <a:lnTo>
                    <a:pt x="2899207" y="0"/>
                  </a:lnTo>
                  <a:lnTo>
                    <a:pt x="2899207" y="6186311"/>
                  </a:lnTo>
                  <a:lnTo>
                    <a:pt x="0" y="6186311"/>
                  </a:lnTo>
                  <a:close/>
                </a:path>
              </a:pathLst>
            </a:custGeom>
            <a:solidFill>
              <a:srgbClr val="F6F6F6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5719596" y="1598295"/>
            <a:ext cx="6848808" cy="821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F7B71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Overview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629609" y="2524125"/>
            <a:ext cx="9762595" cy="7829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99"/>
              </a:lnSpc>
            </a:pPr>
            <a:r>
              <a:rPr lang="en-US" sz="2999">
                <a:solidFill>
                  <a:srgbClr val="2D2D2D"/>
                </a:solidFill>
                <a:latin typeface="Nunito Light"/>
                <a:ea typeface="Nunito Light"/>
                <a:cs typeface="Nunito Light"/>
                <a:sym typeface="Nunito Light"/>
              </a:rPr>
              <a:t>The </a:t>
            </a:r>
            <a:r>
              <a:rPr lang="en-US" sz="2999" u="sng">
                <a:solidFill>
                  <a:srgbClr val="2D2D2D"/>
                </a:solidFill>
                <a:latin typeface="Nunito Light"/>
                <a:ea typeface="Nunito Light"/>
                <a:cs typeface="Nunito Light"/>
                <a:sym typeface="Nunito Light"/>
                <a:hlinkClick r:id="rId2" tooltip="https://www.travipro.com/activity-booking-and-reservation-system.html"/>
              </a:rPr>
              <a:t>Activity Booking and Reservation System</a:t>
            </a:r>
            <a:r>
              <a:rPr lang="en-US" sz="2999">
                <a:solidFill>
                  <a:srgbClr val="2D2D2D"/>
                </a:solidFill>
                <a:latin typeface="Nunito Light"/>
                <a:ea typeface="Nunito Light"/>
                <a:cs typeface="Nunito Light"/>
                <a:sym typeface="Nunito Light"/>
              </a:rPr>
              <a:t> offered by Travipro is a comprehensive solution designed for businesses in the travel and tourism industry. It allows easy management of activity bookings, ensuring a smooth and efficient process for both operators and customers. The system supports multiple payment gateways, real-time availability, and instant confirmations. It also includes robust reporting tools, which help businesses monitor performance and optimize operations. Its user-friendly platform is ideal for enhancing customer satisfaction while streamlining administrative tasks.</a:t>
            </a:r>
          </a:p>
          <a:p>
            <a:pPr algn="just">
              <a:lnSpc>
                <a:spcPts val="4499"/>
              </a:lnSpc>
            </a:pPr>
          </a:p>
          <a:p>
            <a:pPr algn="just">
              <a:lnSpc>
                <a:spcPts val="4499"/>
              </a:lnSpc>
            </a:pPr>
          </a:p>
          <a:p>
            <a:pPr algn="just">
              <a:lnSpc>
                <a:spcPts val="449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629609" y="9182100"/>
            <a:ext cx="10265362" cy="869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2D2D2D"/>
                </a:solidFill>
                <a:latin typeface="Canva Sans"/>
                <a:ea typeface="Canva Sans"/>
                <a:cs typeface="Canva Sans"/>
                <a:sym typeface="Canva Sans"/>
              </a:rPr>
              <a:t>Visit -https://www.travipro.com/activity-booking-and-reservation-system.html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028700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5143500"/>
            <a:chOff x="0" y="0"/>
            <a:chExt cx="6186311" cy="17399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86311" cy="1739900"/>
            </a:xfrm>
            <a:custGeom>
              <a:avLst/>
              <a:gdLst/>
              <a:ahLst/>
              <a:cxnLst/>
              <a:rect r="r" b="b" t="t" l="l"/>
              <a:pathLst>
                <a:path h="1739900" w="6186311">
                  <a:moveTo>
                    <a:pt x="0" y="0"/>
                  </a:moveTo>
                  <a:lnTo>
                    <a:pt x="6186311" y="0"/>
                  </a:lnTo>
                  <a:lnTo>
                    <a:pt x="6186311" y="1739900"/>
                  </a:lnTo>
                  <a:lnTo>
                    <a:pt x="0" y="1739900"/>
                  </a:lnTo>
                  <a:close/>
                </a:path>
              </a:pathLst>
            </a:custGeom>
            <a:solidFill>
              <a:srgbClr val="BEBE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40740"/>
            <a:ext cx="18486458" cy="5246370"/>
            <a:chOff x="0" y="0"/>
            <a:chExt cx="2864036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864036" cy="812800"/>
            </a:xfrm>
            <a:custGeom>
              <a:avLst/>
              <a:gdLst/>
              <a:ahLst/>
              <a:cxnLst/>
              <a:rect r="r" b="b" t="t" l="l"/>
              <a:pathLst>
                <a:path h="812800" w="2864036">
                  <a:moveTo>
                    <a:pt x="0" y="0"/>
                  </a:moveTo>
                  <a:lnTo>
                    <a:pt x="2864036" y="0"/>
                  </a:lnTo>
                  <a:lnTo>
                    <a:pt x="2864036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2">
                <a:alphaModFix amt="56000"/>
              </a:blip>
              <a:stretch>
                <a:fillRect l="0" t="-67161" r="0" b="-67161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818825" y="5382590"/>
            <a:ext cx="6848808" cy="821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F7B71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Address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705159" y="6327700"/>
            <a:ext cx="14132976" cy="3580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D2D2D"/>
                </a:solidFill>
                <a:latin typeface="Canva Sans"/>
                <a:ea typeface="Canva Sans"/>
                <a:cs typeface="Canva Sans"/>
                <a:sym typeface="Canva Sans"/>
              </a:rPr>
              <a:t>B-112, Sector-64 Noida - 201301, Uttar Pradesh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D2D2D"/>
                </a:solidFill>
                <a:latin typeface="Canva Sans"/>
                <a:ea typeface="Canva Sans"/>
                <a:cs typeface="Canva Sans"/>
                <a:sym typeface="Canva Sans"/>
              </a:rPr>
              <a:t>Phone - +91 9560 433 318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D2D2D"/>
                </a:solidFill>
                <a:latin typeface="Canva Sans"/>
                <a:ea typeface="Canva Sans"/>
                <a:cs typeface="Canva Sans"/>
                <a:sym typeface="Canva Sans"/>
              </a:rPr>
              <a:t>Email - </a:t>
            </a:r>
            <a:r>
              <a:rPr lang="en-US" sz="3399" u="sng">
                <a:solidFill>
                  <a:srgbClr val="2D2D2D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info@travipro.com"/>
              </a:rPr>
              <a:t>info@travipro.com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D2D2D"/>
                </a:solidFill>
                <a:latin typeface="Canva Sans"/>
                <a:ea typeface="Canva Sans"/>
                <a:cs typeface="Canva Sans"/>
                <a:sym typeface="Canva Sans"/>
              </a:rPr>
              <a:t>Website </a:t>
            </a:r>
            <a:r>
              <a:rPr lang="en-US" sz="3399">
                <a:solidFill>
                  <a:srgbClr val="2D2D2D"/>
                </a:solidFill>
                <a:latin typeface="Canva Sans"/>
                <a:ea typeface="Canva Sans"/>
                <a:cs typeface="Canva Sans"/>
                <a:sym typeface="Canva Sans"/>
              </a:rPr>
              <a:t>- https://www.travipro.com/activity-booking-and-reservation-system.html</a:t>
            </a:r>
          </a:p>
          <a:p>
            <a:pPr algn="ctr">
              <a:lnSpc>
                <a:spcPts val="4759"/>
              </a:lnSpc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028700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157401" y="0"/>
            <a:ext cx="8130599" cy="10287000"/>
          </a:xfrm>
          <a:custGeom>
            <a:avLst/>
            <a:gdLst/>
            <a:ahLst/>
            <a:cxnLst/>
            <a:rect r="r" b="b" t="t" l="l"/>
            <a:pathLst>
              <a:path h="10287000" w="8130599">
                <a:moveTo>
                  <a:pt x="0" y="0"/>
                </a:moveTo>
                <a:lnTo>
                  <a:pt x="8130599" y="0"/>
                </a:lnTo>
                <a:lnTo>
                  <a:pt x="813059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-44773" t="0" r="-44773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0157401" cy="1819117"/>
            <a:chOff x="0" y="0"/>
            <a:chExt cx="3435960" cy="61535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435960" cy="615356"/>
            </a:xfrm>
            <a:custGeom>
              <a:avLst/>
              <a:gdLst/>
              <a:ahLst/>
              <a:cxnLst/>
              <a:rect r="r" b="b" t="t" l="l"/>
              <a:pathLst>
                <a:path h="615356" w="3435960">
                  <a:moveTo>
                    <a:pt x="0" y="0"/>
                  </a:moveTo>
                  <a:lnTo>
                    <a:pt x="3435960" y="0"/>
                  </a:lnTo>
                  <a:lnTo>
                    <a:pt x="3435960" y="615356"/>
                  </a:lnTo>
                  <a:lnTo>
                    <a:pt x="0" y="615356"/>
                  </a:lnTo>
                  <a:close/>
                </a:path>
              </a:pathLst>
            </a:custGeom>
            <a:solidFill>
              <a:srgbClr val="BEBEBE"/>
            </a:solidFill>
          </p:spPr>
        </p:sp>
      </p:grpSp>
      <p:sp>
        <p:nvSpPr>
          <p:cNvPr name="AutoShape 5" id="5"/>
          <p:cNvSpPr/>
          <p:nvPr/>
        </p:nvSpPr>
        <p:spPr>
          <a:xfrm rot="0">
            <a:off x="10157401" y="9258300"/>
            <a:ext cx="8130599" cy="0"/>
          </a:xfrm>
          <a:prstGeom prst="line">
            <a:avLst/>
          </a:prstGeom>
          <a:ln cap="flat" w="9525">
            <a:solidFill>
              <a:srgbClr val="EBEBE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1028700" y="4371530"/>
            <a:ext cx="8115300" cy="2597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999"/>
              </a:lnSpc>
            </a:pPr>
            <a:r>
              <a:rPr lang="en-US" sz="9999">
                <a:solidFill>
                  <a:srgbClr val="2D2D2D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 </a:t>
            </a:r>
            <a:r>
              <a:rPr lang="en-US" sz="9999">
                <a:solidFill>
                  <a:srgbClr val="F7B71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you</a:t>
            </a:r>
          </a:p>
          <a:p>
            <a:pPr algn="l">
              <a:lnSpc>
                <a:spcPts val="999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236819" y="8397875"/>
            <a:ext cx="8351749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2D2D2D"/>
                </a:solidFill>
                <a:latin typeface="Nunito Light"/>
                <a:ea typeface="Nunito Light"/>
                <a:cs typeface="Nunito Light"/>
                <a:sym typeface="Nunito Light"/>
              </a:rPr>
              <a:t>Visit -https://www.travipro.com/activity-booking-and-reservation-system.html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028700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DAGPTw1NPiA</dc:identifier>
  <dcterms:modified xsi:type="dcterms:W3CDTF">2011-08-01T06:04:30Z</dcterms:modified>
  <cp:revision>1</cp:revision>
  <dc:title>Activity Booking and Reservation System</dc:title>
</cp:coreProperties>
</file>