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Lst>
  <p:sldSz cx="18288000" cy="10287000"/>
  <p:notesSz cx="6858000" cy="9144000"/>
  <p:embeddedFontLst>
    <p:embeddedFont>
      <p:font typeface="Agrandir Bold" charset="1" panose="00000800000000000000"/>
      <p:regular r:id="rId9"/>
    </p:embeddedFont>
    <p:embeddedFont>
      <p:font typeface="Agrandir" charset="1" panose="00000500000000000000"/>
      <p:regular r:id="rId10"/>
    </p:embeddedFont>
    <p:embeddedFont>
      <p:font typeface="Quicksand" charset="1" panose="00000000000000000000"/>
      <p:regular r:id="rId11"/>
    </p:embeddedFont>
    <p:embeddedFont>
      <p:font typeface="Agrandir Medium" charset="1" panose="00000600000000000000"/>
      <p:regular r:id="rId1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12" Target="fonts/font12.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fonts/font9.fntdata" Type="http://schemas.openxmlformats.org/officeDocument/2006/relationships/font"/></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2.png" Type="http://schemas.openxmlformats.org/officeDocument/2006/relationships/image"/><Relationship Id="rId4" Target="../media/image3.jpeg" Type="http://schemas.openxmlformats.org/officeDocument/2006/relationships/image"/><Relationship Id="rId5" Target="../media/image4.jpe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jpeg" Type="http://schemas.openxmlformats.org/officeDocument/2006/relationships/image"/><Relationship Id="rId3" Target="../media/image6.jpeg" Type="http://schemas.openxmlformats.org/officeDocument/2006/relationships/image"/><Relationship Id="rId4" Target="../media/image7.jpeg" Type="http://schemas.openxmlformats.org/officeDocument/2006/relationships/image"/><Relationship Id="rId5" Target="https://www.pojfurniture.com/products/living-room-furniture" TargetMode="External" Type="http://schemas.openxmlformats.org/officeDocument/2006/relationships/hyperlink"/><Relationship Id="rId6" Target="../media/image2.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 Id="rId3" Target="../media/image8.jpeg" Type="http://schemas.openxmlformats.org/officeDocument/2006/relationships/image"/><Relationship Id="rId4" Target="../media/image9.jpeg" Type="http://schemas.openxmlformats.org/officeDocument/2006/relationships/image"/><Relationship Id="rId5" Target="../media/image10.jpe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424642"/>
        </a:solidFill>
      </p:bgPr>
    </p:bg>
    <p:spTree>
      <p:nvGrpSpPr>
        <p:cNvPr id="1" name=""/>
        <p:cNvGrpSpPr/>
        <p:nvPr/>
      </p:nvGrpSpPr>
      <p:grpSpPr>
        <a:xfrm>
          <a:off x="0" y="0"/>
          <a:ext cx="0" cy="0"/>
          <a:chOff x="0" y="0"/>
          <a:chExt cx="0" cy="0"/>
        </a:xfrm>
      </p:grpSpPr>
      <p:grpSp>
        <p:nvGrpSpPr>
          <p:cNvPr name="Group 2" id="2"/>
          <p:cNvGrpSpPr/>
          <p:nvPr/>
        </p:nvGrpSpPr>
        <p:grpSpPr>
          <a:xfrm rot="0">
            <a:off x="9662610" y="-4885798"/>
            <a:ext cx="12034645" cy="12034645"/>
            <a:chOff x="0" y="0"/>
            <a:chExt cx="812800" cy="812800"/>
          </a:xfrm>
        </p:grpSpPr>
        <p:sp>
          <p:nvSpPr>
            <p:cNvPr name="Freeform 3" id="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06014"/>
            </a:solidFill>
          </p:spPr>
        </p:sp>
        <p:sp>
          <p:nvSpPr>
            <p:cNvPr name="TextBox 4" id="4"/>
            <p:cNvSpPr txBox="true"/>
            <p:nvPr/>
          </p:nvSpPr>
          <p:spPr>
            <a:xfrm>
              <a:off x="76200" y="-47625"/>
              <a:ext cx="660400" cy="784225"/>
            </a:xfrm>
            <a:prstGeom prst="rect">
              <a:avLst/>
            </a:prstGeom>
          </p:spPr>
          <p:txBody>
            <a:bodyPr anchor="ctr" rtlCol="false" tIns="50800" lIns="50800" bIns="50800" rIns="50800"/>
            <a:lstStyle/>
            <a:p>
              <a:pPr algn="ctr">
                <a:lnSpc>
                  <a:spcPts val="3359"/>
                </a:lnSpc>
              </a:pPr>
            </a:p>
          </p:txBody>
        </p:sp>
      </p:grpSp>
      <p:grpSp>
        <p:nvGrpSpPr>
          <p:cNvPr name="Group 5" id="5"/>
          <p:cNvGrpSpPr/>
          <p:nvPr/>
        </p:nvGrpSpPr>
        <p:grpSpPr>
          <a:xfrm rot="0">
            <a:off x="9235348" y="1131524"/>
            <a:ext cx="8023952" cy="8023952"/>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3F4ED"/>
            </a:solidFill>
          </p:spPr>
        </p:sp>
        <p:sp>
          <p:nvSpPr>
            <p:cNvPr name="TextBox 7" id="7"/>
            <p:cNvSpPr txBox="true"/>
            <p:nvPr/>
          </p:nvSpPr>
          <p:spPr>
            <a:xfrm>
              <a:off x="76200" y="-47625"/>
              <a:ext cx="660400" cy="784225"/>
            </a:xfrm>
            <a:prstGeom prst="rect">
              <a:avLst/>
            </a:prstGeom>
          </p:spPr>
          <p:txBody>
            <a:bodyPr anchor="ctr" rtlCol="false" tIns="50800" lIns="50800" bIns="50800" rIns="50800"/>
            <a:lstStyle/>
            <a:p>
              <a:pPr algn="ctr">
                <a:lnSpc>
                  <a:spcPts val="3359"/>
                </a:lnSpc>
              </a:pPr>
            </a:p>
          </p:txBody>
        </p:sp>
      </p:grpSp>
      <p:grpSp>
        <p:nvGrpSpPr>
          <p:cNvPr name="Group 8" id="8"/>
          <p:cNvGrpSpPr>
            <a:grpSpLocks noChangeAspect="true"/>
          </p:cNvGrpSpPr>
          <p:nvPr/>
        </p:nvGrpSpPr>
        <p:grpSpPr>
          <a:xfrm rot="0">
            <a:off x="9481358" y="1366980"/>
            <a:ext cx="7553069" cy="7553039"/>
            <a:chOff x="0" y="0"/>
            <a:chExt cx="6350000" cy="6349975"/>
          </a:xfrm>
        </p:grpSpPr>
        <p:sp>
          <p:nvSpPr>
            <p:cNvPr name="Freeform 9" id="9"/>
            <p:cNvSpPr/>
            <p:nvPr/>
          </p:nvSpPr>
          <p:spPr>
            <a:xfrm flipH="false" flipV="false" rot="0">
              <a:off x="0" y="0"/>
              <a:ext cx="6350000" cy="6349974"/>
            </a:xfrm>
            <a:custGeom>
              <a:avLst/>
              <a:gdLst/>
              <a:ahLst/>
              <a:cxnLst/>
              <a:rect r="r" b="b" t="t" l="l"/>
              <a:pathLst>
                <a:path h="6349974" w="6350000">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2">
                <a:alphaModFix amt="82000"/>
              </a:blip>
              <a:stretch>
                <a:fillRect l="-31999" t="0" r="-31999" b="0"/>
              </a:stretch>
            </a:blipFill>
          </p:spPr>
        </p:sp>
      </p:grpSp>
      <p:sp>
        <p:nvSpPr>
          <p:cNvPr name="AutoShape 10" id="10"/>
          <p:cNvSpPr/>
          <p:nvPr/>
        </p:nvSpPr>
        <p:spPr>
          <a:xfrm>
            <a:off x="170316" y="8877157"/>
            <a:ext cx="4273129" cy="0"/>
          </a:xfrm>
          <a:prstGeom prst="line">
            <a:avLst/>
          </a:prstGeom>
          <a:ln cap="flat" w="38100">
            <a:solidFill>
              <a:srgbClr val="FFFFFF"/>
            </a:solidFill>
            <a:prstDash val="solid"/>
            <a:headEnd type="none" len="sm" w="sm"/>
            <a:tailEnd type="none" len="sm" w="sm"/>
          </a:ln>
        </p:spPr>
      </p:sp>
      <p:sp>
        <p:nvSpPr>
          <p:cNvPr name="AutoShape 11" id="11"/>
          <p:cNvSpPr/>
          <p:nvPr/>
        </p:nvSpPr>
        <p:spPr>
          <a:xfrm rot="0">
            <a:off x="6442493" y="985838"/>
            <a:ext cx="4273129" cy="0"/>
          </a:xfrm>
          <a:prstGeom prst="line">
            <a:avLst/>
          </a:prstGeom>
          <a:ln cap="flat" w="38100">
            <a:solidFill>
              <a:srgbClr val="FFFFFF"/>
            </a:solidFill>
            <a:prstDash val="solid"/>
            <a:headEnd type="none" len="sm" w="sm"/>
            <a:tailEnd type="none" len="sm" w="sm"/>
          </a:ln>
        </p:spPr>
      </p:sp>
      <p:sp>
        <p:nvSpPr>
          <p:cNvPr name="Freeform 12" id="12"/>
          <p:cNvSpPr/>
          <p:nvPr/>
        </p:nvSpPr>
        <p:spPr>
          <a:xfrm flipH="false" flipV="false" rot="0">
            <a:off x="624546" y="649176"/>
            <a:ext cx="1682334" cy="964695"/>
          </a:xfrm>
          <a:custGeom>
            <a:avLst/>
            <a:gdLst/>
            <a:ahLst/>
            <a:cxnLst/>
            <a:rect r="r" b="b" t="t" l="l"/>
            <a:pathLst>
              <a:path h="964695" w="1682334">
                <a:moveTo>
                  <a:pt x="0" y="0"/>
                </a:moveTo>
                <a:lnTo>
                  <a:pt x="1682334" y="0"/>
                </a:lnTo>
                <a:lnTo>
                  <a:pt x="1682334" y="964696"/>
                </a:lnTo>
                <a:lnTo>
                  <a:pt x="0" y="964696"/>
                </a:lnTo>
                <a:lnTo>
                  <a:pt x="0" y="0"/>
                </a:lnTo>
                <a:close/>
              </a:path>
            </a:pathLst>
          </a:custGeom>
          <a:blipFill>
            <a:blip r:embed="rId3"/>
            <a:stretch>
              <a:fillRect l="0" t="0" r="0" b="0"/>
            </a:stretch>
          </a:blipFill>
        </p:spPr>
      </p:sp>
      <p:grpSp>
        <p:nvGrpSpPr>
          <p:cNvPr name="Group 13" id="13"/>
          <p:cNvGrpSpPr/>
          <p:nvPr/>
        </p:nvGrpSpPr>
        <p:grpSpPr>
          <a:xfrm rot="0">
            <a:off x="10996522" y="5892381"/>
            <a:ext cx="4866242" cy="3027639"/>
            <a:chOff x="-161290" y="232410"/>
            <a:chExt cx="7988718" cy="4970356"/>
          </a:xfrm>
        </p:grpSpPr>
        <p:sp>
          <p:nvSpPr>
            <p:cNvPr name="Freeform 14" id="14"/>
            <p:cNvSpPr/>
            <p:nvPr/>
          </p:nvSpPr>
          <p:spPr>
            <a:xfrm flipH="false" flipV="false" rot="0">
              <a:off x="-59118" y="0"/>
              <a:ext cx="8047835" cy="5003166"/>
            </a:xfrm>
            <a:custGeom>
              <a:avLst/>
              <a:gdLst/>
              <a:ahLst/>
              <a:cxnLst/>
              <a:rect r="r" b="b" t="t" l="l"/>
              <a:pathLst>
                <a:path h="5003166" w="8047835">
                  <a:moveTo>
                    <a:pt x="7988146" y="2341839"/>
                  </a:moveTo>
                  <a:cubicBezTo>
                    <a:pt x="7934805" y="1836841"/>
                    <a:pt x="7673352" y="1390742"/>
                    <a:pt x="7366836" y="1099523"/>
                  </a:cubicBezTo>
                  <a:cubicBezTo>
                    <a:pt x="7060321" y="808304"/>
                    <a:pt x="6696686" y="652333"/>
                    <a:pt x="6334659" y="526901"/>
                  </a:cubicBezTo>
                  <a:cubicBezTo>
                    <a:pt x="5294436" y="157480"/>
                    <a:pt x="4212379" y="0"/>
                    <a:pt x="3140781" y="110490"/>
                  </a:cubicBezTo>
                  <a:cubicBezTo>
                    <a:pt x="2467412" y="123190"/>
                    <a:pt x="2337886" y="262950"/>
                    <a:pt x="1679803" y="454914"/>
                  </a:cubicBezTo>
                  <a:cubicBezTo>
                    <a:pt x="1279965" y="570529"/>
                    <a:pt x="865645" y="735226"/>
                    <a:pt x="580851" y="1132244"/>
                  </a:cubicBezTo>
                  <a:cubicBezTo>
                    <a:pt x="0" y="1942640"/>
                    <a:pt x="253418" y="3398735"/>
                    <a:pt x="898630" y="4113148"/>
                  </a:cubicBezTo>
                  <a:cubicBezTo>
                    <a:pt x="1543842" y="4827562"/>
                    <a:pt x="2430404" y="4971535"/>
                    <a:pt x="3263869" y="4985714"/>
                  </a:cubicBezTo>
                  <a:cubicBezTo>
                    <a:pt x="4272717" y="5003166"/>
                    <a:pt x="5287195" y="4870100"/>
                    <a:pt x="6263863" y="4524345"/>
                  </a:cubicBezTo>
                  <a:cubicBezTo>
                    <a:pt x="6674159" y="4379281"/>
                    <a:pt x="7086870" y="4189498"/>
                    <a:pt x="7418325" y="3831746"/>
                  </a:cubicBezTo>
                  <a:cubicBezTo>
                    <a:pt x="7748976" y="3472903"/>
                    <a:pt x="8047835" y="2914460"/>
                    <a:pt x="7988145" y="2341839"/>
                  </a:cubicBezTo>
                  <a:close/>
                </a:path>
              </a:pathLst>
            </a:custGeom>
            <a:blipFill>
              <a:blip r:embed="rId4">
                <a:alphaModFix amt="84000"/>
              </a:blip>
              <a:stretch>
                <a:fillRect l="-5214" t="-2589" r="-4321" b="-2730"/>
              </a:stretch>
            </a:blipFill>
          </p:spPr>
        </p:sp>
      </p:grpSp>
      <p:grpSp>
        <p:nvGrpSpPr>
          <p:cNvPr name="Group 15" id="15"/>
          <p:cNvGrpSpPr/>
          <p:nvPr/>
        </p:nvGrpSpPr>
        <p:grpSpPr>
          <a:xfrm rot="0">
            <a:off x="14718850" y="0"/>
            <a:ext cx="3569150" cy="2975487"/>
            <a:chOff x="0" y="0"/>
            <a:chExt cx="1202559" cy="1002536"/>
          </a:xfrm>
        </p:grpSpPr>
        <p:sp>
          <p:nvSpPr>
            <p:cNvPr name="Freeform 16" id="16"/>
            <p:cNvSpPr/>
            <p:nvPr/>
          </p:nvSpPr>
          <p:spPr>
            <a:xfrm flipH="false" flipV="false" rot="0">
              <a:off x="0" y="0"/>
              <a:ext cx="1202559" cy="1002536"/>
            </a:xfrm>
            <a:custGeom>
              <a:avLst/>
              <a:gdLst/>
              <a:ahLst/>
              <a:cxnLst/>
              <a:rect r="r" b="b" t="t" l="l"/>
              <a:pathLst>
                <a:path h="1002536" w="1202559">
                  <a:moveTo>
                    <a:pt x="49890" y="0"/>
                  </a:moveTo>
                  <a:lnTo>
                    <a:pt x="1152670" y="0"/>
                  </a:lnTo>
                  <a:cubicBezTo>
                    <a:pt x="1180223" y="0"/>
                    <a:pt x="1202559" y="22336"/>
                    <a:pt x="1202559" y="49890"/>
                  </a:cubicBezTo>
                  <a:lnTo>
                    <a:pt x="1202559" y="952646"/>
                  </a:lnTo>
                  <a:cubicBezTo>
                    <a:pt x="1202559" y="965877"/>
                    <a:pt x="1197303" y="978567"/>
                    <a:pt x="1187947" y="987923"/>
                  </a:cubicBezTo>
                  <a:cubicBezTo>
                    <a:pt x="1178591" y="997279"/>
                    <a:pt x="1165901" y="1002536"/>
                    <a:pt x="1152670" y="1002536"/>
                  </a:cubicBezTo>
                  <a:lnTo>
                    <a:pt x="49890" y="1002536"/>
                  </a:lnTo>
                  <a:cubicBezTo>
                    <a:pt x="22336" y="1002536"/>
                    <a:pt x="0" y="980199"/>
                    <a:pt x="0" y="952646"/>
                  </a:cubicBezTo>
                  <a:lnTo>
                    <a:pt x="0" y="49890"/>
                  </a:lnTo>
                  <a:cubicBezTo>
                    <a:pt x="0" y="22336"/>
                    <a:pt x="22336" y="0"/>
                    <a:pt x="49890" y="0"/>
                  </a:cubicBezTo>
                  <a:close/>
                </a:path>
              </a:pathLst>
            </a:custGeom>
            <a:blipFill>
              <a:blip r:embed="rId5">
                <a:alphaModFix amt="90000"/>
              </a:blip>
              <a:stretch>
                <a:fillRect l="-18320" t="0" r="-18320" b="0"/>
              </a:stretch>
            </a:blipFill>
          </p:spPr>
        </p:sp>
      </p:grpSp>
      <p:sp>
        <p:nvSpPr>
          <p:cNvPr name="TextBox 17" id="17"/>
          <p:cNvSpPr txBox="true"/>
          <p:nvPr/>
        </p:nvSpPr>
        <p:spPr>
          <a:xfrm rot="0">
            <a:off x="624546" y="3307058"/>
            <a:ext cx="8519454" cy="1335405"/>
          </a:xfrm>
          <a:prstGeom prst="rect">
            <a:avLst/>
          </a:prstGeom>
        </p:spPr>
        <p:txBody>
          <a:bodyPr anchor="t" rtlCol="false" tIns="0" lIns="0" bIns="0" rIns="0">
            <a:spAutoFit/>
          </a:bodyPr>
          <a:lstStyle/>
          <a:p>
            <a:pPr algn="l">
              <a:lnSpc>
                <a:spcPts val="9000"/>
              </a:lnSpc>
            </a:pPr>
            <a:r>
              <a:rPr lang="en-US" sz="7200">
                <a:solidFill>
                  <a:srgbClr val="FFFFFF"/>
                </a:solidFill>
                <a:latin typeface="Agrandir Bold"/>
                <a:ea typeface="Agrandir Bold"/>
                <a:cs typeface="Agrandir Bold"/>
                <a:sym typeface="Agrandir Bold"/>
              </a:rPr>
              <a:t>POJ Furniture</a:t>
            </a:r>
          </a:p>
        </p:txBody>
      </p:sp>
      <p:sp>
        <p:nvSpPr>
          <p:cNvPr name="TextBox 18" id="18"/>
          <p:cNvSpPr txBox="true"/>
          <p:nvPr/>
        </p:nvSpPr>
        <p:spPr>
          <a:xfrm rot="0">
            <a:off x="624546" y="7676062"/>
            <a:ext cx="8856812" cy="455295"/>
          </a:xfrm>
          <a:prstGeom prst="rect">
            <a:avLst/>
          </a:prstGeom>
        </p:spPr>
        <p:txBody>
          <a:bodyPr anchor="t" rtlCol="false" tIns="0" lIns="0" bIns="0" rIns="0">
            <a:spAutoFit/>
          </a:bodyPr>
          <a:lstStyle/>
          <a:p>
            <a:pPr algn="l">
              <a:lnSpc>
                <a:spcPts val="3360"/>
              </a:lnSpc>
            </a:pPr>
            <a:r>
              <a:rPr lang="en-US" sz="2100">
                <a:solidFill>
                  <a:srgbClr val="FFFFFF"/>
                </a:solidFill>
                <a:latin typeface="Agrandir"/>
                <a:ea typeface="Agrandir"/>
                <a:cs typeface="Agrandir"/>
                <a:sym typeface="Agrandir"/>
              </a:rPr>
              <a:t>Visit - https://www.pojfurniture.com/products/living-room-furniture</a:t>
            </a:r>
          </a:p>
        </p:txBody>
      </p:sp>
      <p:sp>
        <p:nvSpPr>
          <p:cNvPr name="TextBox 19" id="19"/>
          <p:cNvSpPr txBox="true"/>
          <p:nvPr/>
        </p:nvSpPr>
        <p:spPr>
          <a:xfrm rot="0">
            <a:off x="624546" y="5730961"/>
            <a:ext cx="8010624" cy="660402"/>
          </a:xfrm>
          <a:prstGeom prst="rect">
            <a:avLst/>
          </a:prstGeom>
        </p:spPr>
        <p:txBody>
          <a:bodyPr anchor="t" rtlCol="false" tIns="0" lIns="0" bIns="0" rIns="0">
            <a:spAutoFit/>
          </a:bodyPr>
          <a:lstStyle/>
          <a:p>
            <a:pPr algn="l">
              <a:lnSpc>
                <a:spcPts val="5599"/>
              </a:lnSpc>
            </a:pPr>
            <a:r>
              <a:rPr lang="en-US" sz="3499">
                <a:solidFill>
                  <a:srgbClr val="FFFFFF"/>
                </a:solidFill>
                <a:latin typeface="Quicksand"/>
                <a:ea typeface="Quicksand"/>
                <a:cs typeface="Quicksand"/>
                <a:sym typeface="Quicksand"/>
              </a:rPr>
              <a:t>Furniture for Your Living Room Online</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424642"/>
        </a:solidFill>
      </p:bgPr>
    </p:bg>
    <p:spTree>
      <p:nvGrpSpPr>
        <p:cNvPr id="1" name=""/>
        <p:cNvGrpSpPr/>
        <p:nvPr/>
      </p:nvGrpSpPr>
      <p:grpSpPr>
        <a:xfrm>
          <a:off x="0" y="0"/>
          <a:ext cx="0" cy="0"/>
          <a:chOff x="0" y="0"/>
          <a:chExt cx="0" cy="0"/>
        </a:xfrm>
      </p:grpSpPr>
      <p:grpSp>
        <p:nvGrpSpPr>
          <p:cNvPr name="Group 2" id="2"/>
          <p:cNvGrpSpPr/>
          <p:nvPr/>
        </p:nvGrpSpPr>
        <p:grpSpPr>
          <a:xfrm rot="0">
            <a:off x="10328709" y="-2818291"/>
            <a:ext cx="10383365" cy="10383365"/>
            <a:chOff x="0" y="0"/>
            <a:chExt cx="812800" cy="812800"/>
          </a:xfrm>
        </p:grpSpPr>
        <p:sp>
          <p:nvSpPr>
            <p:cNvPr name="Freeform 3" id="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06014"/>
            </a:solidFill>
          </p:spPr>
        </p:sp>
        <p:sp>
          <p:nvSpPr>
            <p:cNvPr name="TextBox 4" id="4"/>
            <p:cNvSpPr txBox="true"/>
            <p:nvPr/>
          </p:nvSpPr>
          <p:spPr>
            <a:xfrm>
              <a:off x="76200" y="-47625"/>
              <a:ext cx="660400" cy="784225"/>
            </a:xfrm>
            <a:prstGeom prst="rect">
              <a:avLst/>
            </a:prstGeom>
          </p:spPr>
          <p:txBody>
            <a:bodyPr anchor="ctr" rtlCol="false" tIns="50800" lIns="50800" bIns="50800" rIns="50800"/>
            <a:lstStyle/>
            <a:p>
              <a:pPr algn="ctr">
                <a:lnSpc>
                  <a:spcPts val="3359"/>
                </a:lnSpc>
              </a:pPr>
            </a:p>
          </p:txBody>
        </p:sp>
      </p:grpSp>
      <p:sp>
        <p:nvSpPr>
          <p:cNvPr name="Freeform 5" id="5"/>
          <p:cNvSpPr/>
          <p:nvPr/>
        </p:nvSpPr>
        <p:spPr>
          <a:xfrm flipH="false" flipV="false" rot="0">
            <a:off x="8145522" y="2373392"/>
            <a:ext cx="4366374" cy="5540216"/>
          </a:xfrm>
          <a:custGeom>
            <a:avLst/>
            <a:gdLst/>
            <a:ahLst/>
            <a:cxnLst/>
            <a:rect r="r" b="b" t="t" l="l"/>
            <a:pathLst>
              <a:path h="5540216" w="4366374">
                <a:moveTo>
                  <a:pt x="0" y="0"/>
                </a:moveTo>
                <a:lnTo>
                  <a:pt x="4366374" y="0"/>
                </a:lnTo>
                <a:lnTo>
                  <a:pt x="4366374" y="5540216"/>
                </a:lnTo>
                <a:lnTo>
                  <a:pt x="0" y="5540216"/>
                </a:lnTo>
                <a:lnTo>
                  <a:pt x="0" y="0"/>
                </a:lnTo>
                <a:close/>
              </a:path>
            </a:pathLst>
          </a:custGeom>
          <a:blipFill>
            <a:blip r:embed="rId2">
              <a:alphaModFix amt="87000"/>
            </a:blip>
            <a:stretch>
              <a:fillRect l="-53982" t="0" r="-53982" b="0"/>
            </a:stretch>
          </a:blipFill>
        </p:spPr>
      </p:sp>
      <p:sp>
        <p:nvSpPr>
          <p:cNvPr name="Freeform 6" id="6"/>
          <p:cNvSpPr/>
          <p:nvPr/>
        </p:nvSpPr>
        <p:spPr>
          <a:xfrm flipH="false" flipV="false" rot="0">
            <a:off x="12892926" y="0"/>
            <a:ext cx="4366374" cy="4161206"/>
          </a:xfrm>
          <a:custGeom>
            <a:avLst/>
            <a:gdLst/>
            <a:ahLst/>
            <a:cxnLst/>
            <a:rect r="r" b="b" t="t" l="l"/>
            <a:pathLst>
              <a:path h="4161206" w="4366374">
                <a:moveTo>
                  <a:pt x="0" y="0"/>
                </a:moveTo>
                <a:lnTo>
                  <a:pt x="4366374" y="0"/>
                </a:lnTo>
                <a:lnTo>
                  <a:pt x="4366374" y="4161206"/>
                </a:lnTo>
                <a:lnTo>
                  <a:pt x="0" y="4161206"/>
                </a:lnTo>
                <a:lnTo>
                  <a:pt x="0" y="0"/>
                </a:lnTo>
                <a:close/>
              </a:path>
            </a:pathLst>
          </a:custGeom>
          <a:blipFill>
            <a:blip r:embed="rId3">
              <a:alphaModFix amt="88000"/>
            </a:blip>
            <a:stretch>
              <a:fillRect l="-28100" t="0" r="-28100" b="0"/>
            </a:stretch>
          </a:blipFill>
        </p:spPr>
      </p:sp>
      <p:sp>
        <p:nvSpPr>
          <p:cNvPr name="Freeform 7" id="7"/>
          <p:cNvSpPr/>
          <p:nvPr/>
        </p:nvSpPr>
        <p:spPr>
          <a:xfrm flipH="false" flipV="false" rot="0">
            <a:off x="12892926" y="4540455"/>
            <a:ext cx="4366374" cy="5746545"/>
          </a:xfrm>
          <a:custGeom>
            <a:avLst/>
            <a:gdLst/>
            <a:ahLst/>
            <a:cxnLst/>
            <a:rect r="r" b="b" t="t" l="l"/>
            <a:pathLst>
              <a:path h="5746545" w="4366374">
                <a:moveTo>
                  <a:pt x="0" y="0"/>
                </a:moveTo>
                <a:lnTo>
                  <a:pt x="4366374" y="0"/>
                </a:lnTo>
                <a:lnTo>
                  <a:pt x="4366374" y="5746545"/>
                </a:lnTo>
                <a:lnTo>
                  <a:pt x="0" y="5746545"/>
                </a:lnTo>
                <a:lnTo>
                  <a:pt x="0" y="0"/>
                </a:lnTo>
                <a:close/>
              </a:path>
            </a:pathLst>
          </a:custGeom>
          <a:blipFill>
            <a:blip r:embed="rId4">
              <a:alphaModFix amt="88000"/>
            </a:blip>
            <a:stretch>
              <a:fillRect l="-57855" t="0" r="-57855" b="0"/>
            </a:stretch>
          </a:blipFill>
        </p:spPr>
      </p:sp>
      <p:sp>
        <p:nvSpPr>
          <p:cNvPr name="AutoShape 8" id="8"/>
          <p:cNvSpPr/>
          <p:nvPr/>
        </p:nvSpPr>
        <p:spPr>
          <a:xfrm rot="0">
            <a:off x="0" y="8877157"/>
            <a:ext cx="4273129" cy="0"/>
          </a:xfrm>
          <a:prstGeom prst="line">
            <a:avLst/>
          </a:prstGeom>
          <a:ln cap="flat" w="38100">
            <a:solidFill>
              <a:srgbClr val="FFFFFF"/>
            </a:solidFill>
            <a:prstDash val="solid"/>
            <a:headEnd type="none" len="sm" w="sm"/>
            <a:tailEnd type="none" len="sm" w="sm"/>
          </a:ln>
        </p:spPr>
      </p:sp>
      <p:sp>
        <p:nvSpPr>
          <p:cNvPr name="AutoShape 9" id="9"/>
          <p:cNvSpPr/>
          <p:nvPr/>
        </p:nvSpPr>
        <p:spPr>
          <a:xfrm rot="0">
            <a:off x="6902874" y="1009650"/>
            <a:ext cx="4722308" cy="0"/>
          </a:xfrm>
          <a:prstGeom prst="line">
            <a:avLst/>
          </a:prstGeom>
          <a:ln cap="flat" w="38100">
            <a:solidFill>
              <a:srgbClr val="FFFFFF"/>
            </a:solidFill>
            <a:prstDash val="solid"/>
            <a:headEnd type="none" len="sm" w="sm"/>
            <a:tailEnd type="none" len="sm" w="sm"/>
          </a:ln>
        </p:spPr>
      </p:sp>
      <p:sp>
        <p:nvSpPr>
          <p:cNvPr name="TextBox 10" id="10"/>
          <p:cNvSpPr txBox="true"/>
          <p:nvPr/>
        </p:nvSpPr>
        <p:spPr>
          <a:xfrm rot="0">
            <a:off x="1028700" y="2474022"/>
            <a:ext cx="5874174" cy="5638801"/>
          </a:xfrm>
          <a:prstGeom prst="rect">
            <a:avLst/>
          </a:prstGeom>
        </p:spPr>
        <p:txBody>
          <a:bodyPr anchor="t" rtlCol="false" tIns="0" lIns="0" bIns="0" rIns="0">
            <a:spAutoFit/>
          </a:bodyPr>
          <a:lstStyle/>
          <a:p>
            <a:pPr algn="l">
              <a:lnSpc>
                <a:spcPts val="4499"/>
              </a:lnSpc>
            </a:pPr>
            <a:r>
              <a:rPr lang="en-US" sz="2499">
                <a:solidFill>
                  <a:srgbClr val="F3F4ED"/>
                </a:solidFill>
                <a:latin typeface="Agrandir"/>
                <a:ea typeface="Agrandir"/>
                <a:cs typeface="Agrandir"/>
                <a:sym typeface="Agrandir"/>
              </a:rPr>
              <a:t>Discover a wide range of stylish and comfortable </a:t>
            </a:r>
            <a:r>
              <a:rPr lang="en-US" sz="2499" u="sng">
                <a:solidFill>
                  <a:srgbClr val="F3F4ED"/>
                </a:solidFill>
                <a:latin typeface="Agrandir"/>
                <a:ea typeface="Agrandir"/>
                <a:cs typeface="Agrandir"/>
                <a:sym typeface="Agrandir"/>
                <a:hlinkClick r:id="rId5" tooltip="https://www.pojfurniture.com/products/living-room-furniture"/>
              </a:rPr>
              <a:t>furniture for your living room online</a:t>
            </a:r>
            <a:r>
              <a:rPr lang="en-US" sz="2499">
                <a:solidFill>
                  <a:srgbClr val="F3F4ED"/>
                </a:solidFill>
                <a:latin typeface="Agrandir"/>
                <a:ea typeface="Agrandir"/>
                <a:cs typeface="Agrandir"/>
                <a:sym typeface="Agrandir"/>
              </a:rPr>
              <a:t> at POJ Furniture. Whether you're looking for modern sofas, elegant coffee tables, or cozy recliners, this collection has everything to transform your living space. Shop now for quality pieces that blend functionality with aesthetic appeal.</a:t>
            </a:r>
          </a:p>
          <a:p>
            <a:pPr algn="l" marL="0" indent="0" lvl="0">
              <a:lnSpc>
                <a:spcPts val="4499"/>
              </a:lnSpc>
              <a:spcBef>
                <a:spcPct val="0"/>
              </a:spcBef>
            </a:pPr>
          </a:p>
        </p:txBody>
      </p:sp>
      <p:sp>
        <p:nvSpPr>
          <p:cNvPr name="Freeform 11" id="11"/>
          <p:cNvSpPr/>
          <p:nvPr/>
        </p:nvSpPr>
        <p:spPr>
          <a:xfrm flipH="false" flipV="false" rot="0">
            <a:off x="1028700" y="546352"/>
            <a:ext cx="1682334" cy="964695"/>
          </a:xfrm>
          <a:custGeom>
            <a:avLst/>
            <a:gdLst/>
            <a:ahLst/>
            <a:cxnLst/>
            <a:rect r="r" b="b" t="t" l="l"/>
            <a:pathLst>
              <a:path h="964695" w="1682334">
                <a:moveTo>
                  <a:pt x="0" y="0"/>
                </a:moveTo>
                <a:lnTo>
                  <a:pt x="1682334" y="0"/>
                </a:lnTo>
                <a:lnTo>
                  <a:pt x="1682334" y="964696"/>
                </a:lnTo>
                <a:lnTo>
                  <a:pt x="0" y="964696"/>
                </a:lnTo>
                <a:lnTo>
                  <a:pt x="0" y="0"/>
                </a:lnTo>
                <a:close/>
              </a:path>
            </a:pathLst>
          </a:custGeom>
          <a:blipFill>
            <a:blip r:embed="rId6"/>
            <a:stretch>
              <a:fillRect l="0" t="0" r="0" b="0"/>
            </a:stretch>
          </a:blipFill>
        </p:spPr>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F3F4ED"/>
        </a:solidFill>
      </p:bgPr>
    </p:bg>
    <p:spTree>
      <p:nvGrpSpPr>
        <p:cNvPr id="1" name=""/>
        <p:cNvGrpSpPr/>
        <p:nvPr/>
      </p:nvGrpSpPr>
      <p:grpSpPr>
        <a:xfrm>
          <a:off x="0" y="0"/>
          <a:ext cx="0" cy="0"/>
          <a:chOff x="0" y="0"/>
          <a:chExt cx="0" cy="0"/>
        </a:xfrm>
      </p:grpSpPr>
      <p:grpSp>
        <p:nvGrpSpPr>
          <p:cNvPr name="Group 2" id="2"/>
          <p:cNvGrpSpPr/>
          <p:nvPr/>
        </p:nvGrpSpPr>
        <p:grpSpPr>
          <a:xfrm rot="0">
            <a:off x="0" y="0"/>
            <a:ext cx="6365239" cy="10287000"/>
            <a:chOff x="0" y="0"/>
            <a:chExt cx="1676441" cy="2709333"/>
          </a:xfrm>
        </p:grpSpPr>
        <p:sp>
          <p:nvSpPr>
            <p:cNvPr name="Freeform 3" id="3"/>
            <p:cNvSpPr/>
            <p:nvPr/>
          </p:nvSpPr>
          <p:spPr>
            <a:xfrm flipH="false" flipV="false" rot="0">
              <a:off x="0" y="0"/>
              <a:ext cx="1676441" cy="2709333"/>
            </a:xfrm>
            <a:custGeom>
              <a:avLst/>
              <a:gdLst/>
              <a:ahLst/>
              <a:cxnLst/>
              <a:rect r="r" b="b" t="t" l="l"/>
              <a:pathLst>
                <a:path h="2709333" w="1676441">
                  <a:moveTo>
                    <a:pt x="0" y="0"/>
                  </a:moveTo>
                  <a:lnTo>
                    <a:pt x="1676441" y="0"/>
                  </a:lnTo>
                  <a:lnTo>
                    <a:pt x="1676441" y="2709333"/>
                  </a:lnTo>
                  <a:lnTo>
                    <a:pt x="0" y="2709333"/>
                  </a:lnTo>
                  <a:close/>
                </a:path>
              </a:pathLst>
            </a:custGeom>
            <a:solidFill>
              <a:srgbClr val="424642"/>
            </a:solidFill>
          </p:spPr>
        </p:sp>
        <p:sp>
          <p:nvSpPr>
            <p:cNvPr name="TextBox 4" id="4"/>
            <p:cNvSpPr txBox="true"/>
            <p:nvPr/>
          </p:nvSpPr>
          <p:spPr>
            <a:xfrm>
              <a:off x="0" y="-152400"/>
              <a:ext cx="1676441" cy="2861733"/>
            </a:xfrm>
            <a:prstGeom prst="rect">
              <a:avLst/>
            </a:prstGeom>
          </p:spPr>
          <p:txBody>
            <a:bodyPr anchor="ctr" rtlCol="false" tIns="50800" lIns="50800" bIns="50800" rIns="50800"/>
            <a:lstStyle/>
            <a:p>
              <a:pPr algn="ctr">
                <a:lnSpc>
                  <a:spcPts val="3240"/>
                </a:lnSpc>
              </a:pPr>
            </a:p>
          </p:txBody>
        </p:sp>
      </p:grpSp>
      <p:sp>
        <p:nvSpPr>
          <p:cNvPr name="AutoShape 5" id="5"/>
          <p:cNvSpPr/>
          <p:nvPr/>
        </p:nvSpPr>
        <p:spPr>
          <a:xfrm>
            <a:off x="6396350" y="1549148"/>
            <a:ext cx="4377871" cy="0"/>
          </a:xfrm>
          <a:prstGeom prst="line">
            <a:avLst/>
          </a:prstGeom>
          <a:ln cap="flat" w="38100">
            <a:solidFill>
              <a:srgbClr val="C06014"/>
            </a:solidFill>
            <a:prstDash val="solid"/>
            <a:headEnd type="none" len="sm" w="sm"/>
            <a:tailEnd type="none" len="sm" w="sm"/>
          </a:ln>
        </p:spPr>
      </p:sp>
      <p:sp>
        <p:nvSpPr>
          <p:cNvPr name="AutoShape 6" id="6"/>
          <p:cNvSpPr/>
          <p:nvPr/>
        </p:nvSpPr>
        <p:spPr>
          <a:xfrm>
            <a:off x="13910129" y="8693658"/>
            <a:ext cx="4377871" cy="0"/>
          </a:xfrm>
          <a:prstGeom prst="line">
            <a:avLst/>
          </a:prstGeom>
          <a:ln cap="flat" w="38100">
            <a:solidFill>
              <a:srgbClr val="C06014"/>
            </a:solidFill>
            <a:prstDash val="solid"/>
            <a:headEnd type="none" len="sm" w="sm"/>
            <a:tailEnd type="none" len="sm" w="sm"/>
          </a:ln>
        </p:spPr>
      </p:sp>
      <p:grpSp>
        <p:nvGrpSpPr>
          <p:cNvPr name="Group 7" id="7"/>
          <p:cNvGrpSpPr/>
          <p:nvPr/>
        </p:nvGrpSpPr>
        <p:grpSpPr>
          <a:xfrm rot="0">
            <a:off x="9144000" y="3665449"/>
            <a:ext cx="7746458" cy="1478051"/>
            <a:chOff x="0" y="0"/>
            <a:chExt cx="1557421" cy="297161"/>
          </a:xfrm>
        </p:grpSpPr>
        <p:sp>
          <p:nvSpPr>
            <p:cNvPr name="Freeform 8" id="8"/>
            <p:cNvSpPr/>
            <p:nvPr/>
          </p:nvSpPr>
          <p:spPr>
            <a:xfrm flipH="false" flipV="false" rot="0">
              <a:off x="0" y="0"/>
              <a:ext cx="1557421" cy="297161"/>
            </a:xfrm>
            <a:custGeom>
              <a:avLst/>
              <a:gdLst/>
              <a:ahLst/>
              <a:cxnLst/>
              <a:rect r="r" b="b" t="t" l="l"/>
              <a:pathLst>
                <a:path h="297161" w="1557421">
                  <a:moveTo>
                    <a:pt x="0" y="0"/>
                  </a:moveTo>
                  <a:lnTo>
                    <a:pt x="1557421" y="0"/>
                  </a:lnTo>
                  <a:lnTo>
                    <a:pt x="1557421" y="297161"/>
                  </a:lnTo>
                  <a:lnTo>
                    <a:pt x="0" y="297161"/>
                  </a:lnTo>
                  <a:close/>
                </a:path>
              </a:pathLst>
            </a:custGeom>
            <a:solidFill>
              <a:srgbClr val="F3F4ED"/>
            </a:solidFill>
            <a:ln cap="sq">
              <a:noFill/>
              <a:prstDash val="solid"/>
              <a:miter/>
            </a:ln>
          </p:spPr>
        </p:sp>
        <p:sp>
          <p:nvSpPr>
            <p:cNvPr name="TextBox 9" id="9"/>
            <p:cNvSpPr txBox="true"/>
            <p:nvPr/>
          </p:nvSpPr>
          <p:spPr>
            <a:xfrm>
              <a:off x="0" y="-200025"/>
              <a:ext cx="1557421" cy="497186"/>
            </a:xfrm>
            <a:prstGeom prst="rect">
              <a:avLst/>
            </a:prstGeom>
          </p:spPr>
          <p:txBody>
            <a:bodyPr anchor="ctr" rtlCol="false" tIns="254000" lIns="254000" bIns="254000" rIns="254000"/>
            <a:lstStyle/>
            <a:p>
              <a:pPr algn="ctr" marL="0" indent="0" lvl="1">
                <a:lnSpc>
                  <a:spcPts val="7000"/>
                </a:lnSpc>
                <a:spcBef>
                  <a:spcPct val="0"/>
                </a:spcBef>
              </a:pPr>
              <a:r>
                <a:rPr lang="en-US" sz="5600">
                  <a:solidFill>
                    <a:srgbClr val="424642"/>
                  </a:solidFill>
                  <a:latin typeface="Agrandir Medium"/>
                  <a:ea typeface="Agrandir Medium"/>
                  <a:cs typeface="Agrandir Medium"/>
                  <a:sym typeface="Agrandir Medium"/>
                </a:rPr>
                <a:t>Thank You</a:t>
              </a:r>
            </a:p>
          </p:txBody>
        </p:sp>
      </p:grpSp>
      <p:sp>
        <p:nvSpPr>
          <p:cNvPr name="Freeform 10" id="10"/>
          <p:cNvSpPr/>
          <p:nvPr/>
        </p:nvSpPr>
        <p:spPr>
          <a:xfrm flipH="false" flipV="false" rot="0">
            <a:off x="774350" y="204682"/>
            <a:ext cx="1682334" cy="964695"/>
          </a:xfrm>
          <a:custGeom>
            <a:avLst/>
            <a:gdLst/>
            <a:ahLst/>
            <a:cxnLst/>
            <a:rect r="r" b="b" t="t" l="l"/>
            <a:pathLst>
              <a:path h="964695" w="1682334">
                <a:moveTo>
                  <a:pt x="0" y="0"/>
                </a:moveTo>
                <a:lnTo>
                  <a:pt x="1682335" y="0"/>
                </a:lnTo>
                <a:lnTo>
                  <a:pt x="1682335" y="964695"/>
                </a:lnTo>
                <a:lnTo>
                  <a:pt x="0" y="964695"/>
                </a:lnTo>
                <a:lnTo>
                  <a:pt x="0" y="0"/>
                </a:lnTo>
                <a:close/>
              </a:path>
            </a:pathLst>
          </a:custGeom>
          <a:blipFill>
            <a:blip r:embed="rId2"/>
            <a:stretch>
              <a:fillRect l="0" t="0" r="0" b="0"/>
            </a:stretch>
          </a:blipFill>
        </p:spPr>
      </p:sp>
      <p:grpSp>
        <p:nvGrpSpPr>
          <p:cNvPr name="Group 11" id="11"/>
          <p:cNvGrpSpPr>
            <a:grpSpLocks noChangeAspect="true"/>
          </p:cNvGrpSpPr>
          <p:nvPr/>
        </p:nvGrpSpPr>
        <p:grpSpPr>
          <a:xfrm rot="0">
            <a:off x="916158" y="1226527"/>
            <a:ext cx="9858063" cy="6862254"/>
            <a:chOff x="0" y="0"/>
            <a:chExt cx="3652520" cy="2542540"/>
          </a:xfrm>
        </p:grpSpPr>
        <p:sp>
          <p:nvSpPr>
            <p:cNvPr name="Freeform 12" id="12"/>
            <p:cNvSpPr/>
            <p:nvPr/>
          </p:nvSpPr>
          <p:spPr>
            <a:xfrm flipH="false" flipV="false" rot="0">
              <a:off x="0" y="33020"/>
              <a:ext cx="3652520" cy="2509520"/>
            </a:xfrm>
            <a:custGeom>
              <a:avLst/>
              <a:gdLst/>
              <a:ahLst/>
              <a:cxnLst/>
              <a:rect r="r" b="b" t="t" l="l"/>
              <a:pathLst>
                <a:path h="2509520" w="3652520">
                  <a:moveTo>
                    <a:pt x="0" y="0"/>
                  </a:moveTo>
                  <a:lnTo>
                    <a:pt x="3652520" y="0"/>
                  </a:lnTo>
                  <a:lnTo>
                    <a:pt x="3652520" y="2509520"/>
                  </a:lnTo>
                  <a:lnTo>
                    <a:pt x="0" y="2509520"/>
                  </a:lnTo>
                  <a:close/>
                </a:path>
              </a:pathLst>
            </a:custGeom>
            <a:solidFill>
              <a:srgbClr val="BFBFBF">
                <a:alpha val="85882"/>
              </a:srgbClr>
            </a:solidFill>
          </p:spPr>
        </p:sp>
        <p:sp>
          <p:nvSpPr>
            <p:cNvPr name="Freeform 13" id="13"/>
            <p:cNvSpPr/>
            <p:nvPr/>
          </p:nvSpPr>
          <p:spPr>
            <a:xfrm flipH="false" flipV="false" rot="0">
              <a:off x="34290" y="71120"/>
              <a:ext cx="1786890" cy="2437130"/>
            </a:xfrm>
            <a:custGeom>
              <a:avLst/>
              <a:gdLst/>
              <a:ahLst/>
              <a:cxnLst/>
              <a:rect r="r" b="b" t="t" l="l"/>
              <a:pathLst>
                <a:path h="2437130" w="1786890">
                  <a:moveTo>
                    <a:pt x="1786890" y="2435860"/>
                  </a:moveTo>
                  <a:cubicBezTo>
                    <a:pt x="1153160" y="2437130"/>
                    <a:pt x="552450" y="2434590"/>
                    <a:pt x="0" y="2435860"/>
                  </a:cubicBezTo>
                  <a:lnTo>
                    <a:pt x="0" y="3810"/>
                  </a:lnTo>
                  <a:cubicBezTo>
                    <a:pt x="570230" y="0"/>
                    <a:pt x="1168400" y="2540"/>
                    <a:pt x="1786890" y="3810"/>
                  </a:cubicBezTo>
                  <a:lnTo>
                    <a:pt x="1786890" y="2435860"/>
                  </a:lnTo>
                  <a:close/>
                </a:path>
              </a:pathLst>
            </a:custGeom>
            <a:solidFill>
              <a:srgbClr val="DBDBDB">
                <a:alpha val="85882"/>
              </a:srgbClr>
            </a:solidFill>
          </p:spPr>
        </p:sp>
        <p:sp>
          <p:nvSpPr>
            <p:cNvPr name="Freeform 14" id="14"/>
            <p:cNvSpPr/>
            <p:nvPr/>
          </p:nvSpPr>
          <p:spPr>
            <a:xfrm flipH="false" flipV="false" rot="0">
              <a:off x="34290" y="41910"/>
              <a:ext cx="1786890" cy="2465070"/>
            </a:xfrm>
            <a:custGeom>
              <a:avLst/>
              <a:gdLst/>
              <a:ahLst/>
              <a:cxnLst/>
              <a:rect r="r" b="b" t="t" l="l"/>
              <a:pathLst>
                <a:path h="2465070" w="1786890">
                  <a:moveTo>
                    <a:pt x="1786890" y="2465070"/>
                  </a:moveTo>
                  <a:cubicBezTo>
                    <a:pt x="1153160" y="2438400"/>
                    <a:pt x="552450" y="2434590"/>
                    <a:pt x="0" y="2465070"/>
                  </a:cubicBezTo>
                  <a:lnTo>
                    <a:pt x="0" y="33020"/>
                  </a:lnTo>
                  <a:cubicBezTo>
                    <a:pt x="570230" y="0"/>
                    <a:pt x="1168400" y="2540"/>
                    <a:pt x="1786890" y="33020"/>
                  </a:cubicBezTo>
                  <a:lnTo>
                    <a:pt x="1786890" y="2465070"/>
                  </a:lnTo>
                  <a:close/>
                </a:path>
              </a:pathLst>
            </a:custGeom>
            <a:solidFill>
              <a:srgbClr val="E9E9E9">
                <a:alpha val="85882"/>
              </a:srgbClr>
            </a:solidFill>
          </p:spPr>
        </p:sp>
        <p:sp>
          <p:nvSpPr>
            <p:cNvPr name="Freeform 15" id="15"/>
            <p:cNvSpPr/>
            <p:nvPr/>
          </p:nvSpPr>
          <p:spPr>
            <a:xfrm flipH="false" flipV="false" rot="0">
              <a:off x="85090" y="-21590"/>
              <a:ext cx="1737360" cy="2528570"/>
            </a:xfrm>
            <a:custGeom>
              <a:avLst/>
              <a:gdLst/>
              <a:ahLst/>
              <a:cxnLst/>
              <a:rect r="r" b="b" t="t" l="l"/>
              <a:pathLst>
                <a:path h="2528570" w="1737360">
                  <a:moveTo>
                    <a:pt x="1736090" y="2528570"/>
                  </a:moveTo>
                  <a:cubicBezTo>
                    <a:pt x="1102360" y="2501900"/>
                    <a:pt x="552450" y="2458720"/>
                    <a:pt x="0" y="2489200"/>
                  </a:cubicBezTo>
                  <a:lnTo>
                    <a:pt x="7620" y="33020"/>
                  </a:lnTo>
                  <a:cubicBezTo>
                    <a:pt x="577850" y="0"/>
                    <a:pt x="1113790" y="40640"/>
                    <a:pt x="1737360" y="95250"/>
                  </a:cubicBezTo>
                  <a:lnTo>
                    <a:pt x="1737360" y="2528570"/>
                  </a:lnTo>
                  <a:close/>
                </a:path>
              </a:pathLst>
            </a:custGeom>
            <a:blipFill>
              <a:blip r:embed="rId3">
                <a:alphaModFix amt="86000"/>
              </a:blip>
              <a:stretch>
                <a:fillRect l="-68275" t="0" r="-68275" b="0"/>
              </a:stretch>
            </a:blipFill>
          </p:spPr>
        </p:sp>
        <p:sp>
          <p:nvSpPr>
            <p:cNvPr name="Freeform 16" id="16"/>
            <p:cNvSpPr/>
            <p:nvPr/>
          </p:nvSpPr>
          <p:spPr>
            <a:xfrm flipH="false" flipV="false" rot="0">
              <a:off x="1821180" y="71120"/>
              <a:ext cx="1786890" cy="2437130"/>
            </a:xfrm>
            <a:custGeom>
              <a:avLst/>
              <a:gdLst/>
              <a:ahLst/>
              <a:cxnLst/>
              <a:rect r="r" b="b" t="t" l="l"/>
              <a:pathLst>
                <a:path h="2437130" w="1786890">
                  <a:moveTo>
                    <a:pt x="0" y="2435860"/>
                  </a:moveTo>
                  <a:cubicBezTo>
                    <a:pt x="633730" y="2437130"/>
                    <a:pt x="1234440" y="2434590"/>
                    <a:pt x="1786890" y="2435860"/>
                  </a:cubicBezTo>
                  <a:lnTo>
                    <a:pt x="1786890" y="3810"/>
                  </a:lnTo>
                  <a:cubicBezTo>
                    <a:pt x="1216660" y="0"/>
                    <a:pt x="618490" y="2540"/>
                    <a:pt x="0" y="3810"/>
                  </a:cubicBezTo>
                  <a:lnTo>
                    <a:pt x="0" y="2435860"/>
                  </a:lnTo>
                  <a:close/>
                </a:path>
              </a:pathLst>
            </a:custGeom>
            <a:solidFill>
              <a:srgbClr val="DBDBDB">
                <a:alpha val="85882"/>
              </a:srgbClr>
            </a:solidFill>
          </p:spPr>
        </p:sp>
        <p:sp>
          <p:nvSpPr>
            <p:cNvPr name="Freeform 17" id="17"/>
            <p:cNvSpPr/>
            <p:nvPr/>
          </p:nvSpPr>
          <p:spPr>
            <a:xfrm flipH="false" flipV="false" rot="0">
              <a:off x="1821180" y="41910"/>
              <a:ext cx="1786890" cy="2465070"/>
            </a:xfrm>
            <a:custGeom>
              <a:avLst/>
              <a:gdLst/>
              <a:ahLst/>
              <a:cxnLst/>
              <a:rect r="r" b="b" t="t" l="l"/>
              <a:pathLst>
                <a:path h="2465070" w="1786890">
                  <a:moveTo>
                    <a:pt x="0" y="2465070"/>
                  </a:moveTo>
                  <a:cubicBezTo>
                    <a:pt x="633730" y="2438400"/>
                    <a:pt x="1234440" y="2434590"/>
                    <a:pt x="1786890" y="2465070"/>
                  </a:cubicBezTo>
                  <a:lnTo>
                    <a:pt x="1786890" y="33020"/>
                  </a:lnTo>
                  <a:cubicBezTo>
                    <a:pt x="1216660" y="0"/>
                    <a:pt x="618490" y="2540"/>
                    <a:pt x="0" y="33020"/>
                  </a:cubicBezTo>
                  <a:lnTo>
                    <a:pt x="0" y="2465070"/>
                  </a:lnTo>
                  <a:close/>
                </a:path>
              </a:pathLst>
            </a:custGeom>
            <a:solidFill>
              <a:srgbClr val="E9E9E9">
                <a:alpha val="85882"/>
              </a:srgbClr>
            </a:solidFill>
          </p:spPr>
        </p:sp>
        <p:sp>
          <p:nvSpPr>
            <p:cNvPr name="Freeform 18" id="18"/>
            <p:cNvSpPr/>
            <p:nvPr/>
          </p:nvSpPr>
          <p:spPr>
            <a:xfrm flipH="false" flipV="false" rot="0">
              <a:off x="1821180" y="-21590"/>
              <a:ext cx="1736090" cy="2528570"/>
            </a:xfrm>
            <a:custGeom>
              <a:avLst/>
              <a:gdLst/>
              <a:ahLst/>
              <a:cxnLst/>
              <a:rect r="r" b="b" t="t" l="l"/>
              <a:pathLst>
                <a:path h="2528570" w="1736090">
                  <a:moveTo>
                    <a:pt x="0" y="2528570"/>
                  </a:moveTo>
                  <a:cubicBezTo>
                    <a:pt x="633730" y="2501900"/>
                    <a:pt x="1183640" y="2458720"/>
                    <a:pt x="1736090" y="2489200"/>
                  </a:cubicBezTo>
                  <a:lnTo>
                    <a:pt x="1729740" y="33020"/>
                  </a:lnTo>
                  <a:cubicBezTo>
                    <a:pt x="1159510" y="0"/>
                    <a:pt x="623570" y="40640"/>
                    <a:pt x="0" y="95250"/>
                  </a:cubicBezTo>
                  <a:lnTo>
                    <a:pt x="0" y="2528570"/>
                  </a:lnTo>
                  <a:close/>
                </a:path>
              </a:pathLst>
            </a:custGeom>
            <a:blipFill>
              <a:blip r:embed="rId4">
                <a:alphaModFix amt="86000"/>
              </a:blip>
              <a:stretch>
                <a:fillRect l="-68362" t="0" r="-68362" b="0"/>
              </a:stretch>
            </a:blipFill>
          </p:spPr>
        </p:sp>
        <p:sp>
          <p:nvSpPr>
            <p:cNvPr name="Freeform 19" id="19"/>
            <p:cNvSpPr/>
            <p:nvPr/>
          </p:nvSpPr>
          <p:spPr>
            <a:xfrm flipH="false" flipV="false" rot="0">
              <a:off x="1807210" y="74930"/>
              <a:ext cx="29210" cy="2433320"/>
            </a:xfrm>
            <a:custGeom>
              <a:avLst/>
              <a:gdLst/>
              <a:ahLst/>
              <a:cxnLst/>
              <a:rect r="r" b="b" t="t" l="l"/>
              <a:pathLst>
                <a:path h="2433320" w="29210">
                  <a:moveTo>
                    <a:pt x="12700" y="2432050"/>
                  </a:moveTo>
                  <a:cubicBezTo>
                    <a:pt x="3810" y="2228850"/>
                    <a:pt x="1270" y="2026920"/>
                    <a:pt x="3810" y="1823720"/>
                  </a:cubicBezTo>
                  <a:cubicBezTo>
                    <a:pt x="5080" y="1722120"/>
                    <a:pt x="8890" y="1620520"/>
                    <a:pt x="10160" y="1520190"/>
                  </a:cubicBezTo>
                  <a:cubicBezTo>
                    <a:pt x="11430" y="1418590"/>
                    <a:pt x="8890" y="1316990"/>
                    <a:pt x="7620" y="1216660"/>
                  </a:cubicBezTo>
                  <a:cubicBezTo>
                    <a:pt x="5080" y="1115060"/>
                    <a:pt x="3810" y="1013460"/>
                    <a:pt x="2540" y="913130"/>
                  </a:cubicBezTo>
                  <a:cubicBezTo>
                    <a:pt x="1270" y="811530"/>
                    <a:pt x="0" y="709930"/>
                    <a:pt x="1270" y="609600"/>
                  </a:cubicBezTo>
                  <a:cubicBezTo>
                    <a:pt x="2540" y="406400"/>
                    <a:pt x="5080" y="204470"/>
                    <a:pt x="13970" y="1270"/>
                  </a:cubicBezTo>
                  <a:cubicBezTo>
                    <a:pt x="13970" y="0"/>
                    <a:pt x="13970" y="0"/>
                    <a:pt x="15240" y="0"/>
                  </a:cubicBezTo>
                  <a:cubicBezTo>
                    <a:pt x="16510" y="0"/>
                    <a:pt x="16510" y="0"/>
                    <a:pt x="16510" y="1270"/>
                  </a:cubicBezTo>
                  <a:cubicBezTo>
                    <a:pt x="24130" y="204470"/>
                    <a:pt x="27940" y="406400"/>
                    <a:pt x="29210" y="609600"/>
                  </a:cubicBezTo>
                  <a:cubicBezTo>
                    <a:pt x="29210" y="711200"/>
                    <a:pt x="27940" y="812800"/>
                    <a:pt x="27940" y="913130"/>
                  </a:cubicBezTo>
                  <a:cubicBezTo>
                    <a:pt x="26670" y="1014730"/>
                    <a:pt x="25400" y="1116330"/>
                    <a:pt x="22860" y="1216660"/>
                  </a:cubicBezTo>
                  <a:cubicBezTo>
                    <a:pt x="20320" y="1318260"/>
                    <a:pt x="19050" y="1419860"/>
                    <a:pt x="20320" y="1520190"/>
                  </a:cubicBezTo>
                  <a:cubicBezTo>
                    <a:pt x="21590" y="1621790"/>
                    <a:pt x="25400" y="1723390"/>
                    <a:pt x="26670" y="1823720"/>
                  </a:cubicBezTo>
                  <a:cubicBezTo>
                    <a:pt x="29210" y="2026920"/>
                    <a:pt x="25400" y="2228850"/>
                    <a:pt x="17780" y="2432050"/>
                  </a:cubicBezTo>
                  <a:cubicBezTo>
                    <a:pt x="15240" y="2433320"/>
                    <a:pt x="15240" y="2433320"/>
                    <a:pt x="12700" y="2432050"/>
                  </a:cubicBezTo>
                  <a:cubicBezTo>
                    <a:pt x="13971" y="2433320"/>
                    <a:pt x="12700" y="2433320"/>
                    <a:pt x="12700" y="2432050"/>
                  </a:cubicBezTo>
                  <a:close/>
                </a:path>
              </a:pathLst>
            </a:custGeom>
            <a:solidFill>
              <a:srgbClr val="DBDBDB">
                <a:alpha val="85882"/>
              </a:srgbClr>
            </a:solidFill>
          </p:spPr>
        </p:sp>
      </p:grpSp>
      <p:grpSp>
        <p:nvGrpSpPr>
          <p:cNvPr name="Group 20" id="20"/>
          <p:cNvGrpSpPr/>
          <p:nvPr/>
        </p:nvGrpSpPr>
        <p:grpSpPr>
          <a:xfrm rot="0">
            <a:off x="2362611" y="7197080"/>
            <a:ext cx="8411609" cy="2936006"/>
            <a:chOff x="0" y="0"/>
            <a:chExt cx="1303178" cy="454864"/>
          </a:xfrm>
        </p:grpSpPr>
        <p:sp>
          <p:nvSpPr>
            <p:cNvPr name="Freeform 21" id="21"/>
            <p:cNvSpPr/>
            <p:nvPr/>
          </p:nvSpPr>
          <p:spPr>
            <a:xfrm flipH="false" flipV="false" rot="0">
              <a:off x="0" y="0"/>
              <a:ext cx="1303178" cy="454864"/>
            </a:xfrm>
            <a:custGeom>
              <a:avLst/>
              <a:gdLst/>
              <a:ahLst/>
              <a:cxnLst/>
              <a:rect r="r" b="b" t="t" l="l"/>
              <a:pathLst>
                <a:path h="454864" w="1303178">
                  <a:moveTo>
                    <a:pt x="21169" y="0"/>
                  </a:moveTo>
                  <a:lnTo>
                    <a:pt x="1282010" y="0"/>
                  </a:lnTo>
                  <a:cubicBezTo>
                    <a:pt x="1293701" y="0"/>
                    <a:pt x="1303178" y="9478"/>
                    <a:pt x="1303178" y="21169"/>
                  </a:cubicBezTo>
                  <a:lnTo>
                    <a:pt x="1303178" y="433695"/>
                  </a:lnTo>
                  <a:cubicBezTo>
                    <a:pt x="1303178" y="439310"/>
                    <a:pt x="1300948" y="444694"/>
                    <a:pt x="1296978" y="448664"/>
                  </a:cubicBezTo>
                  <a:cubicBezTo>
                    <a:pt x="1293008" y="452634"/>
                    <a:pt x="1287624" y="454864"/>
                    <a:pt x="1282010" y="454864"/>
                  </a:cubicBezTo>
                  <a:lnTo>
                    <a:pt x="21169" y="454864"/>
                  </a:lnTo>
                  <a:cubicBezTo>
                    <a:pt x="15555" y="454864"/>
                    <a:pt x="10170" y="452634"/>
                    <a:pt x="6200" y="448664"/>
                  </a:cubicBezTo>
                  <a:cubicBezTo>
                    <a:pt x="2230" y="444694"/>
                    <a:pt x="0" y="439310"/>
                    <a:pt x="0" y="433695"/>
                  </a:cubicBezTo>
                  <a:lnTo>
                    <a:pt x="0" y="21169"/>
                  </a:lnTo>
                  <a:cubicBezTo>
                    <a:pt x="0" y="15555"/>
                    <a:pt x="2230" y="10170"/>
                    <a:pt x="6200" y="6200"/>
                  </a:cubicBezTo>
                  <a:cubicBezTo>
                    <a:pt x="10170" y="2230"/>
                    <a:pt x="15555" y="0"/>
                    <a:pt x="21169" y="0"/>
                  </a:cubicBezTo>
                  <a:close/>
                </a:path>
              </a:pathLst>
            </a:custGeom>
            <a:blipFill>
              <a:blip r:embed="rId5">
                <a:alphaModFix amt="86000"/>
              </a:blip>
              <a:stretch>
                <a:fillRect l="0" t="-37399" r="0" b="-37399"/>
              </a:stretch>
            </a:blipFill>
          </p:spPr>
        </p:sp>
      </p:grpSp>
      <p:sp>
        <p:nvSpPr>
          <p:cNvPr name="TextBox 22" id="22"/>
          <p:cNvSpPr txBox="true"/>
          <p:nvPr/>
        </p:nvSpPr>
        <p:spPr>
          <a:xfrm rot="0">
            <a:off x="11402554" y="5275179"/>
            <a:ext cx="6885446" cy="794384"/>
          </a:xfrm>
          <a:prstGeom prst="rect">
            <a:avLst/>
          </a:prstGeom>
        </p:spPr>
        <p:txBody>
          <a:bodyPr anchor="t" rtlCol="false" tIns="0" lIns="0" bIns="0" rIns="0">
            <a:spAutoFit/>
          </a:bodyPr>
          <a:lstStyle/>
          <a:p>
            <a:pPr algn="l">
              <a:lnSpc>
                <a:spcPts val="2940"/>
              </a:lnSpc>
            </a:pPr>
            <a:r>
              <a:rPr lang="en-US" sz="2100">
                <a:solidFill>
                  <a:srgbClr val="000000"/>
                </a:solidFill>
                <a:latin typeface="Agrandir"/>
                <a:ea typeface="Agrandir"/>
                <a:cs typeface="Agrandir"/>
                <a:sym typeface="Agrandir"/>
              </a:rPr>
              <a:t>Visit - https://www.pojfurniture.com/products/living-room-furniture</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DAGPIUJ8z_I</dc:identifier>
  <dcterms:modified xsi:type="dcterms:W3CDTF">2011-08-01T06:04:30Z</dcterms:modified>
  <cp:revision>1</cp:revision>
  <dc:title>Furniture for Your Living Room Online</dc:title>
</cp:coreProperties>
</file>