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The Seasons Light" charset="1" panose="00000000000000000000"/>
      <p:regular r:id="rId9"/>
    </p:embeddedFont>
    <p:embeddedFont>
      <p:font typeface="Lora Bold" charset="1" panose="00000800000000000000"/>
      <p:regular r:id="rId10"/>
    </p:embeddedFont>
    <p:embeddedFont>
      <p:font typeface="Lora" charset="1" panose="00000500000000000000"/>
      <p:regular r:id="rId11"/>
    </p:embeddedFont>
    <p:embeddedFont>
      <p:font typeface="Canva Sans 2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7.jpeg" Type="http://schemas.openxmlformats.org/officeDocument/2006/relationships/image"/><Relationship Id="rId5" Target="../media/image8.jpeg" Type="http://schemas.openxmlformats.org/officeDocument/2006/relationships/image"/><Relationship Id="rId6" Target="https://www.pojfurniture.com" TargetMode="External" Type="http://schemas.openxmlformats.org/officeDocument/2006/relationships/hyperlink"/><Relationship Id="rId7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10.jpeg" Type="http://schemas.openxmlformats.org/officeDocument/2006/relationships/image"/><Relationship Id="rId4" Target="../media/image11.jpe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189076" y="2617686"/>
            <a:ext cx="5020152" cy="6661936"/>
            <a:chOff x="0" y="0"/>
            <a:chExt cx="6693536" cy="888258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7012" t="0" r="27012" b="0"/>
            <a:stretch>
              <a:fillRect/>
            </a:stretch>
          </p:blipFill>
          <p:spPr>
            <a:xfrm flipH="false" flipV="false">
              <a:off x="0" y="0"/>
              <a:ext cx="6693536" cy="8882581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1028700" y="1044687"/>
            <a:ext cx="16230600" cy="701184"/>
            <a:chOff x="0" y="0"/>
            <a:chExt cx="21134684" cy="91304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134684" cy="913047"/>
            </a:xfrm>
            <a:custGeom>
              <a:avLst/>
              <a:gdLst/>
              <a:ahLst/>
              <a:cxnLst/>
              <a:rect r="r" b="b" t="t" l="l"/>
              <a:pathLst>
                <a:path h="913047" w="21134684">
                  <a:moveTo>
                    <a:pt x="0" y="0"/>
                  </a:moveTo>
                  <a:lnTo>
                    <a:pt x="21134684" y="0"/>
                  </a:lnTo>
                  <a:lnTo>
                    <a:pt x="21134684" y="913047"/>
                  </a:lnTo>
                  <a:lnTo>
                    <a:pt x="0" y="913047"/>
                  </a:ln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21134684" cy="941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833426" y="2617686"/>
            <a:ext cx="4385296" cy="2089899"/>
            <a:chOff x="0" y="0"/>
            <a:chExt cx="5847061" cy="2786532"/>
          </a:xfrm>
        </p:grpSpPr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3"/>
            <a:srcRect l="0" t="14257" r="0" b="14257"/>
            <a:stretch>
              <a:fillRect/>
            </a:stretch>
          </p:blipFill>
          <p:spPr>
            <a:xfrm flipH="false" flipV="false">
              <a:off x="0" y="0"/>
              <a:ext cx="5847061" cy="2786532"/>
            </a:xfrm>
            <a:prstGeom prst="rect">
              <a:avLst/>
            </a:prstGeom>
          </p:spPr>
        </p:pic>
      </p:grpSp>
      <p:sp>
        <p:nvSpPr>
          <p:cNvPr name="AutoShape 9" id="9"/>
          <p:cNvSpPr/>
          <p:nvPr/>
        </p:nvSpPr>
        <p:spPr>
          <a:xfrm rot="0">
            <a:off x="1028700" y="4686269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 rot="0">
            <a:off x="1028700" y="17512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1803474" y="6177727"/>
            <a:ext cx="660823" cy="66082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729842" y="6177727"/>
            <a:ext cx="660823" cy="660823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B9887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3656210" y="6177727"/>
            <a:ext cx="660823" cy="660823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06637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4582578" y="6177727"/>
            <a:ext cx="660823" cy="660823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5508947" y="6177727"/>
            <a:ext cx="660823" cy="660823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4846D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sp>
        <p:nvSpPr>
          <p:cNvPr name="AutoShape 26" id="26"/>
          <p:cNvSpPr/>
          <p:nvPr/>
        </p:nvSpPr>
        <p:spPr>
          <a:xfrm rot="0">
            <a:off x="1028700" y="10287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27" id="27"/>
          <p:cNvGrpSpPr/>
          <p:nvPr/>
        </p:nvGrpSpPr>
        <p:grpSpPr>
          <a:xfrm rot="0">
            <a:off x="12833426" y="5325122"/>
            <a:ext cx="4385296" cy="3957165"/>
            <a:chOff x="0" y="0"/>
            <a:chExt cx="5847061" cy="5276220"/>
          </a:xfrm>
        </p:grpSpPr>
        <p:pic>
          <p:nvPicPr>
            <p:cNvPr name="Picture 28" id="28"/>
            <p:cNvPicPr>
              <a:picLocks noChangeAspect="true"/>
            </p:cNvPicPr>
            <p:nvPr/>
          </p:nvPicPr>
          <p:blipFill>
            <a:blip r:embed="rId4"/>
            <a:srcRect l="16193" t="0" r="16193" b="0"/>
            <a:stretch>
              <a:fillRect/>
            </a:stretch>
          </p:blipFill>
          <p:spPr>
            <a:xfrm flipH="false" flipV="false">
              <a:off x="0" y="0"/>
              <a:ext cx="5847061" cy="5276220"/>
            </a:xfrm>
            <a:prstGeom prst="rect">
              <a:avLst/>
            </a:prstGeom>
          </p:spPr>
        </p:pic>
      </p:grpSp>
      <p:sp>
        <p:nvSpPr>
          <p:cNvPr name="AutoShape 29" id="29"/>
          <p:cNvSpPr/>
          <p:nvPr/>
        </p:nvSpPr>
        <p:spPr>
          <a:xfrm rot="-5400000">
            <a:off x="3856110" y="5950653"/>
            <a:ext cx="6676591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 rot="-5400000">
            <a:off x="8865604" y="5950653"/>
            <a:ext cx="6676591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1" id="31"/>
          <p:cNvSpPr/>
          <p:nvPr/>
        </p:nvSpPr>
        <p:spPr>
          <a:xfrm>
            <a:off x="1389294" y="7313229"/>
            <a:ext cx="5531558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2" id="32"/>
          <p:cNvSpPr/>
          <p:nvPr/>
        </p:nvSpPr>
        <p:spPr>
          <a:xfrm>
            <a:off x="1341669" y="8160227"/>
            <a:ext cx="5531558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3" id="33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1028700" y="2494201"/>
            <a:ext cx="5819261" cy="1006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5"/>
              </a:lnSpc>
            </a:pPr>
            <a:r>
              <a:rPr lang="en-US" sz="7683">
                <a:solidFill>
                  <a:srgbClr val="C80404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POJ Furniture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221420" y="4940373"/>
            <a:ext cx="5433822" cy="1046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49"/>
              </a:lnSpc>
            </a:pPr>
            <a:r>
              <a:rPr lang="en-US" sz="3035">
                <a:solidFill>
                  <a:srgbClr val="000000"/>
                </a:solidFill>
                <a:latin typeface="Lora Bold"/>
                <a:ea typeface="Lora Bold"/>
                <a:cs typeface="Lora Bold"/>
                <a:sym typeface="Lora Bold"/>
              </a:rPr>
              <a:t>Buy Wooden Furniture Online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389294" y="1116441"/>
            <a:ext cx="5882594" cy="42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6"/>
              </a:lnSpc>
            </a:pPr>
            <a:r>
              <a:rPr lang="en-US" sz="1946" spc="371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FURNITURE AND DECORATION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264197" y="8556253"/>
            <a:ext cx="5158636" cy="4234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5"/>
              </a:lnSpc>
            </a:pPr>
          </a:p>
        </p:txBody>
      </p:sp>
      <p:sp>
        <p:nvSpPr>
          <p:cNvPr name="TextBox 38" id="38"/>
          <p:cNvSpPr txBox="true"/>
          <p:nvPr/>
        </p:nvSpPr>
        <p:spPr>
          <a:xfrm rot="0">
            <a:off x="1172468" y="7495774"/>
            <a:ext cx="5531726" cy="4314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21"/>
              </a:lnSpc>
            </a:pPr>
            <a:r>
              <a:rPr lang="en-US" sz="2515">
                <a:solidFill>
                  <a:srgbClr val="000000"/>
                </a:solidFill>
                <a:latin typeface="Canva Sans 2"/>
                <a:ea typeface="Canva Sans 2"/>
                <a:cs typeface="Canva Sans 2"/>
                <a:sym typeface="Canva Sans 2"/>
              </a:rPr>
              <a:t>https://www.pojfurniture.com/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5312940"/>
            <a:ext cx="5531726" cy="2102988"/>
            <a:chOff x="0" y="0"/>
            <a:chExt cx="7375635" cy="2803984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8792" r="0" b="18792"/>
            <a:stretch>
              <a:fillRect/>
            </a:stretch>
          </p:blipFill>
          <p:spPr>
            <a:xfrm flipH="false" flipV="false">
              <a:off x="0" y="0"/>
              <a:ext cx="7375635" cy="2803984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1028700" y="1044687"/>
            <a:ext cx="16230600" cy="701184"/>
            <a:chOff x="0" y="0"/>
            <a:chExt cx="21134684" cy="91304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134684" cy="913047"/>
            </a:xfrm>
            <a:custGeom>
              <a:avLst/>
              <a:gdLst/>
              <a:ahLst/>
              <a:cxnLst/>
              <a:rect r="r" b="b" t="t" l="l"/>
              <a:pathLst>
                <a:path h="913047" w="21134684">
                  <a:moveTo>
                    <a:pt x="0" y="0"/>
                  </a:moveTo>
                  <a:lnTo>
                    <a:pt x="21134684" y="0"/>
                  </a:lnTo>
                  <a:lnTo>
                    <a:pt x="21134684" y="913047"/>
                  </a:lnTo>
                  <a:lnTo>
                    <a:pt x="0" y="913047"/>
                  </a:ln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21134684" cy="941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203899" y="4686269"/>
            <a:ext cx="5014823" cy="4596018"/>
            <a:chOff x="0" y="0"/>
            <a:chExt cx="6686431" cy="6128023"/>
          </a:xfrm>
        </p:grpSpPr>
        <p:pic>
          <p:nvPicPr>
            <p:cNvPr name="Picture 8" id="8"/>
            <p:cNvPicPr>
              <a:picLocks noChangeAspect="true"/>
            </p:cNvPicPr>
            <p:nvPr/>
          </p:nvPicPr>
          <p:blipFill>
            <a:blip r:embed="rId3"/>
            <a:srcRect l="16770" t="0" r="16770" b="0"/>
            <a:stretch>
              <a:fillRect/>
            </a:stretch>
          </p:blipFill>
          <p:spPr>
            <a:xfrm flipH="false" flipV="false">
              <a:off x="0" y="0"/>
              <a:ext cx="6686431" cy="6128023"/>
            </a:xfrm>
            <a:prstGeom prst="rect">
              <a:avLst/>
            </a:prstGeom>
          </p:spPr>
        </p:pic>
      </p:grpSp>
      <p:sp>
        <p:nvSpPr>
          <p:cNvPr name="AutoShape 9" id="9"/>
          <p:cNvSpPr/>
          <p:nvPr/>
        </p:nvSpPr>
        <p:spPr>
          <a:xfrm rot="0">
            <a:off x="1028700" y="4686269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 rot="0">
            <a:off x="1028700" y="17512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" id="11"/>
          <p:cNvSpPr/>
          <p:nvPr/>
        </p:nvSpPr>
        <p:spPr>
          <a:xfrm rot="0">
            <a:off x="1028700" y="10287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-5400000">
            <a:off x="4890401" y="6985510"/>
            <a:ext cx="4608008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 rot="-5400000">
            <a:off x="8865604" y="5950653"/>
            <a:ext cx="6676591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4" id="14"/>
          <p:cNvSpPr/>
          <p:nvPr/>
        </p:nvSpPr>
        <p:spPr>
          <a:xfrm>
            <a:off x="1028868" y="7603185"/>
            <a:ext cx="5531558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5" id="15"/>
          <p:cNvGrpSpPr/>
          <p:nvPr/>
        </p:nvGrpSpPr>
        <p:grpSpPr>
          <a:xfrm rot="0">
            <a:off x="12209228" y="2384464"/>
            <a:ext cx="5014823" cy="2301805"/>
            <a:chOff x="0" y="0"/>
            <a:chExt cx="6686431" cy="3069074"/>
          </a:xfrm>
        </p:grpSpPr>
        <p:pic>
          <p:nvPicPr>
            <p:cNvPr name="Picture 16" id="16"/>
            <p:cNvPicPr>
              <a:picLocks noChangeAspect="true"/>
            </p:cNvPicPr>
            <p:nvPr/>
          </p:nvPicPr>
          <p:blipFill>
            <a:blip r:embed="rId4"/>
            <a:srcRect l="0" t="12384" r="0" b="12384"/>
            <a:stretch>
              <a:fillRect/>
            </a:stretch>
          </p:blipFill>
          <p:spPr>
            <a:xfrm flipH="false" flipV="false">
              <a:off x="0" y="0"/>
              <a:ext cx="6686431" cy="3069074"/>
            </a:xfrm>
            <a:prstGeom prst="rect">
              <a:avLst/>
            </a:prstGeom>
          </p:spPr>
        </p:pic>
      </p:grpSp>
      <p:grpSp>
        <p:nvGrpSpPr>
          <p:cNvPr name="Group 17" id="17"/>
          <p:cNvGrpSpPr/>
          <p:nvPr/>
        </p:nvGrpSpPr>
        <p:grpSpPr>
          <a:xfrm rot="0">
            <a:off x="1028868" y="7803210"/>
            <a:ext cx="5760725" cy="2303633"/>
            <a:chOff x="0" y="0"/>
            <a:chExt cx="2032579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579" cy="812800"/>
            </a:xfrm>
            <a:custGeom>
              <a:avLst/>
              <a:gdLst/>
              <a:ahLst/>
              <a:cxnLst/>
              <a:rect r="r" b="b" t="t" l="l"/>
              <a:pathLst>
                <a:path h="812800" w="2032579">
                  <a:moveTo>
                    <a:pt x="1016290" y="0"/>
                  </a:moveTo>
                  <a:cubicBezTo>
                    <a:pt x="455008" y="0"/>
                    <a:pt x="0" y="181951"/>
                    <a:pt x="0" y="406400"/>
                  </a:cubicBezTo>
                  <a:cubicBezTo>
                    <a:pt x="0" y="630849"/>
                    <a:pt x="455008" y="812800"/>
                    <a:pt x="1016290" y="812800"/>
                  </a:cubicBezTo>
                  <a:cubicBezTo>
                    <a:pt x="1577571" y="812800"/>
                    <a:pt x="2032579" y="630849"/>
                    <a:pt x="2032579" y="406400"/>
                  </a:cubicBezTo>
                  <a:cubicBezTo>
                    <a:pt x="2032579" y="181951"/>
                    <a:pt x="1577571" y="0"/>
                    <a:pt x="1016290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26158" r="0" b="-26158"/>
              </a:stretch>
            </a:blip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028700" y="2565439"/>
            <a:ext cx="7654636" cy="1930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145"/>
              </a:lnSpc>
            </a:pPr>
            <a:r>
              <a:rPr lang="en-US" sz="7683">
                <a:solidFill>
                  <a:srgbClr val="C80404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About POJ Furniture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89294" y="1116441"/>
            <a:ext cx="5882594" cy="42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6"/>
              </a:lnSpc>
            </a:pPr>
            <a:r>
              <a:rPr lang="en-US" sz="1946" spc="371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FURNITURE AND DECORATION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435433" y="4783785"/>
            <a:ext cx="4365156" cy="5486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0"/>
              </a:lnSpc>
            </a:pPr>
            <a:r>
              <a:rPr lang="en-US" sz="2500" u="sng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  <a:hlinkClick r:id="rId6" tooltip="https://www.pojfurniture.com"/>
              </a:rPr>
              <a:t>Buy wooden furniture online</a:t>
            </a:r>
            <a:r>
              <a:rPr lang="en-US" sz="250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 at POJ Furniture. Discover quality craftsmanship and timeless elegant designs to transform your home or office.</a:t>
            </a:r>
          </a:p>
          <a:p>
            <a:pPr algn="l">
              <a:lnSpc>
                <a:spcPts val="4350"/>
              </a:lnSpc>
            </a:pPr>
            <a:r>
              <a:rPr lang="en-US" sz="250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Visit - https://www.pojfurniture.com/</a:t>
            </a:r>
          </a:p>
          <a:p>
            <a:pPr algn="l">
              <a:lnSpc>
                <a:spcPts val="4350"/>
              </a:lnSpc>
            </a:pP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3DFD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189076" y="2617686"/>
            <a:ext cx="5020152" cy="6661936"/>
            <a:chOff x="0" y="0"/>
            <a:chExt cx="6693536" cy="8882581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25406" t="0" r="25406" b="0"/>
            <a:stretch>
              <a:fillRect/>
            </a:stretch>
          </p:blipFill>
          <p:spPr>
            <a:xfrm flipH="false" flipV="false">
              <a:off x="0" y="0"/>
              <a:ext cx="6693536" cy="8882581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1028700" y="1044687"/>
            <a:ext cx="16230600" cy="701184"/>
            <a:chOff x="0" y="0"/>
            <a:chExt cx="21134684" cy="91304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134684" cy="913047"/>
            </a:xfrm>
            <a:custGeom>
              <a:avLst/>
              <a:gdLst/>
              <a:ahLst/>
              <a:cxnLst/>
              <a:rect r="r" b="b" t="t" l="l"/>
              <a:pathLst>
                <a:path h="913047" w="21134684">
                  <a:moveTo>
                    <a:pt x="0" y="0"/>
                  </a:moveTo>
                  <a:lnTo>
                    <a:pt x="21134684" y="0"/>
                  </a:lnTo>
                  <a:lnTo>
                    <a:pt x="21134684" y="913047"/>
                  </a:lnTo>
                  <a:lnTo>
                    <a:pt x="0" y="913047"/>
                  </a:ln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21134684" cy="94162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380"/>
                </a:lnSpc>
                <a:spcBef>
                  <a:spcPct val="0"/>
                </a:spcBef>
              </a:pPr>
            </a:p>
          </p:txBody>
        </p:sp>
      </p:grpSp>
      <p:sp>
        <p:nvSpPr>
          <p:cNvPr name="AutoShape 7" id="7"/>
          <p:cNvSpPr/>
          <p:nvPr/>
        </p:nvSpPr>
        <p:spPr>
          <a:xfrm>
            <a:off x="1028700" y="4511459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rot="0">
            <a:off x="1028700" y="17512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705915" y="4725771"/>
            <a:ext cx="660823" cy="660823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2611641" y="4725771"/>
            <a:ext cx="660823" cy="660823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B9887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3546526" y="4716246"/>
            <a:ext cx="660823" cy="660823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06637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4483574" y="4725771"/>
            <a:ext cx="660823" cy="660823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367801" y="4664299"/>
            <a:ext cx="660823" cy="660823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4846D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anchor="ctr" rtlCol="false" tIns="50553" lIns="50553" bIns="50553" rIns="50553"/>
            <a:lstStyle/>
            <a:p>
              <a:pPr algn="ctr">
                <a:lnSpc>
                  <a:spcPts val="2507"/>
                </a:lnSpc>
              </a:pPr>
            </a:p>
          </p:txBody>
        </p:sp>
      </p:grpSp>
      <p:sp>
        <p:nvSpPr>
          <p:cNvPr name="AutoShape 24" id="24"/>
          <p:cNvSpPr/>
          <p:nvPr/>
        </p:nvSpPr>
        <p:spPr>
          <a:xfrm rot="0">
            <a:off x="1028700" y="1028700"/>
            <a:ext cx="16230600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25" id="25"/>
          <p:cNvGrpSpPr/>
          <p:nvPr/>
        </p:nvGrpSpPr>
        <p:grpSpPr>
          <a:xfrm rot="0">
            <a:off x="12833426" y="5325122"/>
            <a:ext cx="4385296" cy="3957165"/>
            <a:chOff x="0" y="0"/>
            <a:chExt cx="5847061" cy="5276220"/>
          </a:xfrm>
        </p:grpSpPr>
        <p:pic>
          <p:nvPicPr>
            <p:cNvPr name="Picture 26" id="26"/>
            <p:cNvPicPr>
              <a:picLocks noChangeAspect="true"/>
            </p:cNvPicPr>
            <p:nvPr/>
          </p:nvPicPr>
          <p:blipFill>
            <a:blip r:embed="rId3"/>
            <a:srcRect l="18466" t="0" r="18466" b="0"/>
            <a:stretch>
              <a:fillRect/>
            </a:stretch>
          </p:blipFill>
          <p:spPr>
            <a:xfrm flipH="false" flipV="false">
              <a:off x="0" y="0"/>
              <a:ext cx="5847061" cy="5276220"/>
            </a:xfrm>
            <a:prstGeom prst="rect">
              <a:avLst/>
            </a:prstGeom>
          </p:spPr>
        </p:pic>
      </p:grpSp>
      <p:sp>
        <p:nvSpPr>
          <p:cNvPr name="AutoShape 27" id="27"/>
          <p:cNvSpPr/>
          <p:nvPr/>
        </p:nvSpPr>
        <p:spPr>
          <a:xfrm rot="-5400000">
            <a:off x="3856110" y="5950653"/>
            <a:ext cx="6676591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8" id="28"/>
          <p:cNvSpPr/>
          <p:nvPr/>
        </p:nvSpPr>
        <p:spPr>
          <a:xfrm rot="-5400000">
            <a:off x="8865604" y="5950653"/>
            <a:ext cx="6676591" cy="0"/>
          </a:xfrm>
          <a:prstGeom prst="line">
            <a:avLst/>
          </a:prstGeom>
          <a:ln cap="flat" w="9525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29" id="29"/>
          <p:cNvSpPr/>
          <p:nvPr/>
        </p:nvSpPr>
        <p:spPr>
          <a:xfrm rot="0">
            <a:off x="1028700" y="8502744"/>
            <a:ext cx="5531558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0" id="30"/>
          <p:cNvSpPr/>
          <p:nvPr/>
        </p:nvSpPr>
        <p:spPr>
          <a:xfrm rot="0">
            <a:off x="1028700" y="9160894"/>
            <a:ext cx="5531558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1" id="31"/>
          <p:cNvGrpSpPr/>
          <p:nvPr/>
        </p:nvGrpSpPr>
        <p:grpSpPr>
          <a:xfrm rot="0">
            <a:off x="1028700" y="8536016"/>
            <a:ext cx="5531558" cy="624878"/>
            <a:chOff x="0" y="0"/>
            <a:chExt cx="8781430" cy="992003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781430" cy="992003"/>
            </a:xfrm>
            <a:custGeom>
              <a:avLst/>
              <a:gdLst/>
              <a:ahLst/>
              <a:cxnLst/>
              <a:rect r="r" b="b" t="t" l="l"/>
              <a:pathLst>
                <a:path h="992003" w="8781430">
                  <a:moveTo>
                    <a:pt x="0" y="0"/>
                  </a:moveTo>
                  <a:lnTo>
                    <a:pt x="8781430" y="0"/>
                  </a:lnTo>
                  <a:lnTo>
                    <a:pt x="8781430" y="992003"/>
                  </a:lnTo>
                  <a:lnTo>
                    <a:pt x="0" y="992003"/>
                  </a:lnTo>
                  <a:close/>
                </a:path>
              </a:pathLst>
            </a:custGeom>
            <a:solidFill>
              <a:srgbClr val="BFAA9D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28575"/>
              <a:ext cx="8781430" cy="102057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315146" y="5948569"/>
            <a:ext cx="5246370" cy="2088583"/>
            <a:chOff x="0" y="0"/>
            <a:chExt cx="812800" cy="323576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323576"/>
            </a:xfrm>
            <a:custGeom>
              <a:avLst/>
              <a:gdLst/>
              <a:ahLst/>
              <a:cxnLst/>
              <a:rect r="r" b="b" t="t" l="l"/>
              <a:pathLst>
                <a:path h="323576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323576"/>
                  </a:lnTo>
                  <a:lnTo>
                    <a:pt x="0" y="323576"/>
                  </a:lnTo>
                  <a:close/>
                </a:path>
              </a:pathLst>
            </a:custGeom>
            <a:blipFill>
              <a:blip r:embed="rId4"/>
              <a:stretch>
                <a:fillRect l="0" t="-23407" r="0" b="-23407"/>
              </a:stretch>
            </a:blipFill>
          </p:spPr>
        </p:sp>
      </p:grpSp>
      <p:sp>
        <p:nvSpPr>
          <p:cNvPr name="TextBox 36" id="36"/>
          <p:cNvSpPr txBox="true"/>
          <p:nvPr/>
        </p:nvSpPr>
        <p:spPr>
          <a:xfrm rot="0">
            <a:off x="1028700" y="2954915"/>
            <a:ext cx="5819261" cy="9884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45"/>
              </a:lnSpc>
            </a:pPr>
            <a:r>
              <a:rPr lang="en-US" sz="7683">
                <a:solidFill>
                  <a:srgbClr val="C80404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Thank You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2871440" y="2353438"/>
            <a:ext cx="4387860" cy="2153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87"/>
              </a:lnSpc>
            </a:pPr>
            <a:r>
              <a:rPr lang="en-US" sz="5793">
                <a:solidFill>
                  <a:srgbClr val="C80404"/>
                </a:solidFill>
                <a:latin typeface="The Seasons Light"/>
                <a:ea typeface="The Seasons Light"/>
                <a:cs typeface="The Seasons Light"/>
                <a:sym typeface="The Seasons Light"/>
              </a:rPr>
              <a:t>Wooden Furniture Online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89294" y="1116441"/>
            <a:ext cx="5882594" cy="42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36"/>
              </a:lnSpc>
            </a:pPr>
            <a:r>
              <a:rPr lang="en-US" sz="1946" spc="371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FURNITURE AND DECORATION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264197" y="8556253"/>
            <a:ext cx="5158636" cy="4234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55"/>
              </a:lnSpc>
            </a:pPr>
          </a:p>
        </p:txBody>
      </p:sp>
      <p:sp>
        <p:nvSpPr>
          <p:cNvPr name="TextBox 40" id="40"/>
          <p:cNvSpPr txBox="true"/>
          <p:nvPr/>
        </p:nvSpPr>
        <p:spPr>
          <a:xfrm rot="0">
            <a:off x="1264197" y="8536016"/>
            <a:ext cx="5158636" cy="4317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000000"/>
                </a:solidFill>
                <a:latin typeface="Canva Sans 2"/>
                <a:ea typeface="Canva Sans 2"/>
                <a:cs typeface="Canva Sans 2"/>
                <a:sym typeface="Canva Sans 2"/>
              </a:rPr>
              <a:t>https://www.pojfurniture.com/</a:t>
            </a:r>
          </a:p>
        </p:txBody>
      </p:sp>
      <p:sp>
        <p:nvSpPr>
          <p:cNvPr name="Freeform 41" id="41"/>
          <p:cNvSpPr/>
          <p:nvPr/>
        </p:nvSpPr>
        <p:spPr>
          <a:xfrm flipH="false" flipV="false" rot="0">
            <a:off x="506938" y="264593"/>
            <a:ext cx="968081" cy="555123"/>
          </a:xfrm>
          <a:custGeom>
            <a:avLst/>
            <a:gdLst/>
            <a:ahLst/>
            <a:cxnLst/>
            <a:rect r="r" b="b" t="t" l="l"/>
            <a:pathLst>
              <a:path h="555123" w="968081">
                <a:moveTo>
                  <a:pt x="0" y="0"/>
                </a:moveTo>
                <a:lnTo>
                  <a:pt x="968081" y="0"/>
                </a:lnTo>
                <a:lnTo>
                  <a:pt x="968081" y="555123"/>
                </a:lnTo>
                <a:lnTo>
                  <a:pt x="0" y="5551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DAGPCKn-o-M</dc:identifier>
  <dcterms:modified xsi:type="dcterms:W3CDTF">2011-08-01T06:04:30Z</dcterms:modified>
  <cp:revision>1</cp:revision>
  <dc:title>Buy Wooden Furniture Online</dc:title>
</cp:coreProperties>
</file>