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Rig Solid Bold Halftone" charset="1" panose="00000800000000000000"/>
      <p:regular r:id="rId10"/>
    </p:embeddedFont>
    <p:embeddedFont>
      <p:font typeface="Open Sans Bold" charset="1" panose="020B0806030504020204"/>
      <p:regular r:id="rId11"/>
    </p:embeddedFont>
    <p:embeddedFont>
      <p:font typeface="Open Sans" charset="1" panose="020B06060305040202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jpeg" Type="http://schemas.openxmlformats.org/officeDocument/2006/relationships/image"/><Relationship Id="rId4" Target="https://talbrosaxles.com/products/front-axle-shafts/" TargetMode="External" Type="http://schemas.openxmlformats.org/officeDocument/2006/relationships/hyperlink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3.svg" Type="http://schemas.openxmlformats.org/officeDocument/2006/relationships/image"/><Relationship Id="rId12" Target="../media/image14.png" Type="http://schemas.openxmlformats.org/officeDocument/2006/relationships/image"/><Relationship Id="rId13" Target="../media/image15.svg" Type="http://schemas.openxmlformats.org/officeDocument/2006/relationships/image"/><Relationship Id="rId14" Target="../media/image16.png" Type="http://schemas.openxmlformats.org/officeDocument/2006/relationships/image"/><Relationship Id="rId15" Target="../media/image17.svg" Type="http://schemas.openxmlformats.org/officeDocument/2006/relationships/image"/><Relationship Id="rId16" Target="../media/image18.png" Type="http://schemas.openxmlformats.org/officeDocument/2006/relationships/image"/><Relationship Id="rId17" Target="../media/image19.svg" Type="http://schemas.openxmlformats.org/officeDocument/2006/relationships/image"/><Relationship Id="rId18" Target="../media/image3.png" Type="http://schemas.openxmlformats.org/officeDocument/2006/relationships/image"/><Relationship Id="rId2" Target="../media/image1.jpe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0.jpeg" Type="http://schemas.openxmlformats.org/officeDocument/2006/relationships/image"/><Relationship Id="rId4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499367" y="1028700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70000" t="0" r="-7000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4022491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73927" y="8388441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279858">
            <a:off x="3333568" y="-1167588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4996984" y="8882505"/>
            <a:ext cx="3086100" cy="3086100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326549" y="3502346"/>
            <a:ext cx="13753805" cy="4886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997"/>
              </a:lnSpc>
            </a:pPr>
            <a:r>
              <a:rPr lang="en-US" sz="11924" spc="-500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Front Axle Shafts</a:t>
            </a:r>
          </a:p>
          <a:p>
            <a:pPr algn="l" marL="0" indent="0" lvl="0">
              <a:lnSpc>
                <a:spcPts val="12234"/>
              </a:lnSpc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473927" y="714500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4" y="0"/>
                </a:lnTo>
                <a:lnTo>
                  <a:pt x="2754384" y="628400"/>
                </a:lnTo>
                <a:lnTo>
                  <a:pt x="0" y="6284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-218110" y="6861960"/>
            <a:ext cx="10189456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By: Talbros Engineering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232901" y="1337171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22559" t="0" r="-22559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5386319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981661" y="8904890"/>
            <a:ext cx="6177152" cy="6177152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198553">
            <a:off x="2804651" y="-1852082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13439666" y="9034625"/>
            <a:ext cx="3326313" cy="3326313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585894" y="2017395"/>
            <a:ext cx="9448074" cy="8269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A416E"/>
                </a:solidFill>
                <a:latin typeface="Open Sans"/>
                <a:ea typeface="Open Sans"/>
                <a:cs typeface="Open Sans"/>
                <a:sym typeface="Open Sans"/>
              </a:rPr>
              <a:t>Discover high-quality </a:t>
            </a:r>
            <a:r>
              <a:rPr lang="en-US" sz="3100" u="sng">
                <a:solidFill>
                  <a:srgbClr val="0A416E"/>
                </a:solidFill>
                <a:latin typeface="Open Sans"/>
                <a:ea typeface="Open Sans"/>
                <a:cs typeface="Open Sans"/>
                <a:sym typeface="Open Sans"/>
                <a:hlinkClick r:id="rId4" tooltip="https://talbrosaxles.com/products/front-axle-shafts/"/>
              </a:rPr>
              <a:t>Front Axle Shafts</a:t>
            </a:r>
            <a:r>
              <a:rPr lang="en-US" sz="3100">
                <a:solidFill>
                  <a:srgbClr val="0A416E"/>
                </a:solidFill>
                <a:latin typeface="Open Sans"/>
                <a:ea typeface="Open Sans"/>
                <a:cs typeface="Open Sans"/>
                <a:sym typeface="Open Sans"/>
              </a:rPr>
              <a:t> designed for superior performance at Talbros Engineering. Crafted with precision, these axle shafts ensure durability and reliability for your vehicle's front-wheel drive. Ideal for various automotive applications, they are engineered to withstand heavy loads and harsh conditions, offering a smooth and safe driving experience. Talbros Engineering offers competitive prices and provides excellent value for your investment. </a:t>
            </a:r>
          </a:p>
          <a:p>
            <a:pPr algn="l">
              <a:lnSpc>
                <a:spcPts val="4340"/>
              </a:lnSpc>
            </a:pPr>
          </a:p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A416E"/>
                </a:solidFill>
                <a:latin typeface="Open Sans"/>
                <a:ea typeface="Open Sans"/>
                <a:cs typeface="Open Sans"/>
                <a:sym typeface="Open Sans"/>
              </a:rPr>
              <a:t>Visit - https://talbrosaxles.com/products/front-axle-shafts/</a:t>
            </a:r>
          </a:p>
          <a:p>
            <a:pPr algn="r">
              <a:lnSpc>
                <a:spcPts val="4900"/>
              </a:lnSpc>
            </a:pPr>
          </a:p>
          <a:p>
            <a:pPr algn="r">
              <a:lnSpc>
                <a:spcPts val="4900"/>
              </a:lnSpc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442233" y="400301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70957" y="0"/>
            <a:ext cx="13037705" cy="10536000"/>
            <a:chOff x="0" y="0"/>
            <a:chExt cx="3433799" cy="277491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33799" cy="2774914"/>
            </a:xfrm>
            <a:custGeom>
              <a:avLst/>
              <a:gdLst/>
              <a:ahLst/>
              <a:cxnLst/>
              <a:rect r="r" b="b" t="t" l="l"/>
              <a:pathLst>
                <a:path h="2774914" w="3433799">
                  <a:moveTo>
                    <a:pt x="14251" y="0"/>
                  </a:moveTo>
                  <a:lnTo>
                    <a:pt x="3419547" y="0"/>
                  </a:lnTo>
                  <a:cubicBezTo>
                    <a:pt x="3427418" y="0"/>
                    <a:pt x="3433799" y="6381"/>
                    <a:pt x="3433799" y="14251"/>
                  </a:cubicBezTo>
                  <a:lnTo>
                    <a:pt x="3433799" y="2760662"/>
                  </a:lnTo>
                  <a:cubicBezTo>
                    <a:pt x="3433799" y="2764442"/>
                    <a:pt x="3432297" y="2768067"/>
                    <a:pt x="3429625" y="2770739"/>
                  </a:cubicBezTo>
                  <a:cubicBezTo>
                    <a:pt x="3426952" y="2773412"/>
                    <a:pt x="3423327" y="2774914"/>
                    <a:pt x="3419547" y="2774914"/>
                  </a:cubicBezTo>
                  <a:lnTo>
                    <a:pt x="14251" y="2774914"/>
                  </a:lnTo>
                  <a:cubicBezTo>
                    <a:pt x="6381" y="2774914"/>
                    <a:pt x="0" y="2768533"/>
                    <a:pt x="0" y="2760662"/>
                  </a:cubicBezTo>
                  <a:lnTo>
                    <a:pt x="0" y="14251"/>
                  </a:lnTo>
                  <a:cubicBezTo>
                    <a:pt x="0" y="6381"/>
                    <a:pt x="6381" y="0"/>
                    <a:pt x="14251" y="0"/>
                  </a:cubicBez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433799" cy="28130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1197147" y="-586596"/>
            <a:ext cx="12124307" cy="12124307"/>
            <a:chOff x="0" y="0"/>
            <a:chExt cx="8790178" cy="879017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49225" y="149225"/>
              <a:ext cx="8491728" cy="8491728"/>
            </a:xfrm>
            <a:custGeom>
              <a:avLst/>
              <a:gdLst/>
              <a:ahLst/>
              <a:cxnLst/>
              <a:rect r="r" b="b" t="t" l="l"/>
              <a:pathLst>
                <a:path h="8491728" w="8491728">
                  <a:moveTo>
                    <a:pt x="0" y="0"/>
                  </a:moveTo>
                  <a:lnTo>
                    <a:pt x="8491728" y="0"/>
                  </a:lnTo>
                  <a:lnTo>
                    <a:pt x="8491728" y="8491728"/>
                  </a:lnTo>
                  <a:lnTo>
                    <a:pt x="0" y="8491728"/>
                  </a:lnTo>
                  <a:close/>
                </a:path>
              </a:pathLst>
            </a:custGeom>
            <a:blipFill>
              <a:blip r:embed="rId3"/>
              <a:stretch>
                <a:fillRect l="-127133" t="0" r="-28866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790178" cy="8790178"/>
            </a:xfrm>
            <a:custGeom>
              <a:avLst/>
              <a:gdLst/>
              <a:ahLst/>
              <a:cxnLst/>
              <a:rect r="r" b="b" t="t" l="l"/>
              <a:pathLst>
                <a:path h="8790178" w="8790178">
                  <a:moveTo>
                    <a:pt x="8790178" y="8790178"/>
                  </a:moveTo>
                  <a:lnTo>
                    <a:pt x="0" y="8790178"/>
                  </a:lnTo>
                  <a:lnTo>
                    <a:pt x="0" y="0"/>
                  </a:lnTo>
                  <a:lnTo>
                    <a:pt x="8790178" y="0"/>
                  </a:lnTo>
                  <a:lnTo>
                    <a:pt x="8790178" y="8790178"/>
                  </a:lnTo>
                  <a:close/>
                  <a:moveTo>
                    <a:pt x="19050" y="8771128"/>
                  </a:moveTo>
                  <a:lnTo>
                    <a:pt x="8771128" y="8771128"/>
                  </a:lnTo>
                  <a:lnTo>
                    <a:pt x="8771128" y="19050"/>
                  </a:lnTo>
                  <a:lnTo>
                    <a:pt x="19050" y="19050"/>
                  </a:lnTo>
                  <a:lnTo>
                    <a:pt x="19050" y="8771128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5197186" y="9324975"/>
            <a:ext cx="3782742" cy="3366023"/>
            <a:chOff x="0" y="0"/>
            <a:chExt cx="795414" cy="70778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95414" cy="707789"/>
            </a:xfrm>
            <a:custGeom>
              <a:avLst/>
              <a:gdLst/>
              <a:ahLst/>
              <a:cxnLst/>
              <a:rect r="r" b="b" t="t" l="l"/>
              <a:pathLst>
                <a:path h="707789" w="795414">
                  <a:moveTo>
                    <a:pt x="397707" y="0"/>
                  </a:moveTo>
                  <a:lnTo>
                    <a:pt x="795414" y="353894"/>
                  </a:lnTo>
                  <a:lnTo>
                    <a:pt x="397707" y="707789"/>
                  </a:lnTo>
                  <a:lnTo>
                    <a:pt x="0" y="353894"/>
                  </a:lnTo>
                  <a:lnTo>
                    <a:pt x="397707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136712" y="83551"/>
              <a:ext cx="521990" cy="5025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028700" y="7781599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28700" y="5025961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28700" y="3646407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28700" y="6405514"/>
            <a:ext cx="944599" cy="956985"/>
          </a:xfrm>
          <a:custGeom>
            <a:avLst/>
            <a:gdLst/>
            <a:ahLst/>
            <a:cxnLst/>
            <a:rect r="r" b="b" t="t" l="l"/>
            <a:pathLst>
              <a:path h="956985" w="944599">
                <a:moveTo>
                  <a:pt x="0" y="0"/>
                </a:moveTo>
                <a:lnTo>
                  <a:pt x="944599" y="0"/>
                </a:lnTo>
                <a:lnTo>
                  <a:pt x="944599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1515280">
            <a:off x="15937969" y="1292543"/>
            <a:ext cx="1588078" cy="1567866"/>
          </a:xfrm>
          <a:custGeom>
            <a:avLst/>
            <a:gdLst/>
            <a:ahLst/>
            <a:cxnLst/>
            <a:rect r="r" b="b" t="t" l="l"/>
            <a:pathLst>
              <a:path h="1567866" w="1588078">
                <a:moveTo>
                  <a:pt x="1588078" y="0"/>
                </a:moveTo>
                <a:lnTo>
                  <a:pt x="0" y="0"/>
                </a:lnTo>
                <a:lnTo>
                  <a:pt x="0" y="1567865"/>
                </a:lnTo>
                <a:lnTo>
                  <a:pt x="1588078" y="1567865"/>
                </a:lnTo>
                <a:lnTo>
                  <a:pt x="1588078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5947087" y="4960183"/>
            <a:ext cx="1569843" cy="1597432"/>
          </a:xfrm>
          <a:custGeom>
            <a:avLst/>
            <a:gdLst/>
            <a:ahLst/>
            <a:cxnLst/>
            <a:rect r="r" b="b" t="t" l="l"/>
            <a:pathLst>
              <a:path h="1597432" w="1569843">
                <a:moveTo>
                  <a:pt x="0" y="0"/>
                </a:moveTo>
                <a:lnTo>
                  <a:pt x="1569842" y="0"/>
                </a:lnTo>
                <a:lnTo>
                  <a:pt x="1569842" y="1597432"/>
                </a:lnTo>
                <a:lnTo>
                  <a:pt x="0" y="159743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184518" y="8476752"/>
            <a:ext cx="1094979" cy="1696447"/>
          </a:xfrm>
          <a:custGeom>
            <a:avLst/>
            <a:gdLst/>
            <a:ahLst/>
            <a:cxnLst/>
            <a:rect r="r" b="b" t="t" l="l"/>
            <a:pathLst>
              <a:path h="1696447" w="1094979">
                <a:moveTo>
                  <a:pt x="0" y="0"/>
                </a:moveTo>
                <a:lnTo>
                  <a:pt x="1094980" y="0"/>
                </a:lnTo>
                <a:lnTo>
                  <a:pt x="1094980" y="1696446"/>
                </a:lnTo>
                <a:lnTo>
                  <a:pt x="0" y="169644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028700" y="1807116"/>
            <a:ext cx="8716797" cy="160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FFFFFF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Contact US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213165" y="3723580"/>
            <a:ext cx="4186381" cy="580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91-1294284300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213165" y="5211530"/>
            <a:ext cx="8045142" cy="580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axleshafts@talbrosaxles.com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13165" y="6260437"/>
            <a:ext cx="8983981" cy="1180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https://talbrosaxles.com/products/front-axle-shafts/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213165" y="7858772"/>
            <a:ext cx="8045142" cy="1180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Plot No. 74-75-76, Sector-6 Faridabad 121006 ( Haryana)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365443" y="597798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1240278" y="1028700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0" t="-7411" r="0" b="-741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777210" y="-4719442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803794" y="8444197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733432" y="-1742990"/>
            <a:ext cx="3485981" cy="348598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16628" y="8444197"/>
            <a:ext cx="4681167" cy="468116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7380435" y="2499769"/>
            <a:ext cx="9572098" cy="4101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Thank</a:t>
            </a:r>
          </a:p>
          <a:p>
            <a:pPr algn="ctr" marL="0" indent="0" lvl="0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you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874152" y="6894484"/>
            <a:ext cx="11884953" cy="1099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Visit - https://talbrosaxles.com/products/front-axle-shafts/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497330" y="339966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DAGORRZvQbo</dc:identifier>
  <dcterms:modified xsi:type="dcterms:W3CDTF">2011-08-01T06:04:30Z</dcterms:modified>
  <cp:revision>1</cp:revision>
  <dc:title>Front Axle Shafts</dc:title>
</cp:coreProperties>
</file>