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Rig Solid Bold Halftone" charset="1" panose="00000800000000000000"/>
      <p:regular r:id="rId10"/>
    </p:embeddedFont>
    <p:embeddedFont>
      <p:font typeface="Canva Sans" charset="1" panose="020B0503030501040103"/>
      <p:regular r:id="rId11"/>
    </p:embeddedFont>
    <p:embeddedFont>
      <p:font typeface="Open Sans" charset="1" panose="020B0606030504020204"/>
      <p:regular r:id="rId12"/>
    </p:embeddedFont>
    <p:embeddedFont>
      <p:font typeface="Open Sans Bold" charset="1" panose="020B08060305040202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https://www.spicesindia.net/" TargetMode="External" Type="http://schemas.openxmlformats.org/officeDocument/2006/relationships/hyperlink"/><Relationship Id="rId5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3.png" Type="http://schemas.openxmlformats.org/officeDocument/2006/relationships/image"/><Relationship Id="rId11" Target="../media/image14.svg" Type="http://schemas.openxmlformats.org/officeDocument/2006/relationships/image"/><Relationship Id="rId12" Target="../media/image15.png" Type="http://schemas.openxmlformats.org/officeDocument/2006/relationships/image"/><Relationship Id="rId13" Target="../media/image16.svg" Type="http://schemas.openxmlformats.org/officeDocument/2006/relationships/image"/><Relationship Id="rId14" Target="../media/image17.png" Type="http://schemas.openxmlformats.org/officeDocument/2006/relationships/image"/><Relationship Id="rId15" Target="../media/image18.svg" Type="http://schemas.openxmlformats.org/officeDocument/2006/relationships/image"/><Relationship Id="rId16" Target="../media/image19.png" Type="http://schemas.openxmlformats.org/officeDocument/2006/relationships/image"/><Relationship Id="rId17" Target="../media/image20.svg" Type="http://schemas.openxmlformats.org/officeDocument/2006/relationships/image"/><Relationship Id="rId18" Target="../media/image3.png" Type="http://schemas.openxmlformats.org/officeDocument/2006/relationships/image"/><Relationship Id="rId2" Target="../media/image5.jpeg" Type="http://schemas.openxmlformats.org/officeDocument/2006/relationships/image"/><Relationship Id="rId3" Target="../media/image6.png" Type="http://schemas.openxmlformats.org/officeDocument/2006/relationships/image"/><Relationship Id="rId4" Target="../media/image7.png" Type="http://schemas.openxmlformats.org/officeDocument/2006/relationships/image"/><Relationship Id="rId5" Target="../media/image8.svg" Type="http://schemas.openxmlformats.org/officeDocument/2006/relationships/image"/><Relationship Id="rId6" Target="../media/image9.png" Type="http://schemas.openxmlformats.org/officeDocument/2006/relationships/image"/><Relationship Id="rId7" Target="../media/image10.svg" Type="http://schemas.openxmlformats.org/officeDocument/2006/relationships/image"/><Relationship Id="rId8" Target="../media/image11.png" Type="http://schemas.openxmlformats.org/officeDocument/2006/relationships/image"/><Relationship Id="rId9" Target="../media/image12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1.jpeg" Type="http://schemas.openxmlformats.org/officeDocument/2006/relationships/image"/><Relationship Id="rId4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11499367" y="1028700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-9523" t="0" r="-9523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863139" y="-4022491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473927" y="8388441"/>
            <a:ext cx="6706835" cy="6706835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279858">
            <a:off x="3333568" y="-1167588"/>
            <a:ext cx="3086100" cy="308610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-279858">
            <a:off x="4996984" y="8882505"/>
            <a:ext cx="3086100" cy="3086100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9" id="19"/>
          <p:cNvSpPr/>
          <p:nvPr/>
        </p:nvSpPr>
        <p:spPr>
          <a:xfrm flipH="false" flipV="false" rot="0">
            <a:off x="1028700" y="345634"/>
            <a:ext cx="1726037" cy="845758"/>
          </a:xfrm>
          <a:custGeom>
            <a:avLst/>
            <a:gdLst/>
            <a:ahLst/>
            <a:cxnLst/>
            <a:rect r="r" b="b" t="t" l="l"/>
            <a:pathLst>
              <a:path h="845758" w="1726037">
                <a:moveTo>
                  <a:pt x="0" y="0"/>
                </a:moveTo>
                <a:lnTo>
                  <a:pt x="1726037" y="0"/>
                </a:lnTo>
                <a:lnTo>
                  <a:pt x="1726037" y="845758"/>
                </a:lnTo>
                <a:lnTo>
                  <a:pt x="0" y="8457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790850" y="3991742"/>
            <a:ext cx="13753805" cy="3368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106"/>
              </a:lnSpc>
            </a:pPr>
            <a:r>
              <a:rPr lang="en-US" sz="12024" spc="-505">
                <a:solidFill>
                  <a:srgbClr val="BD0C0C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Agrocrops</a:t>
            </a:r>
          </a:p>
          <a:p>
            <a:pPr algn="l" marL="0" indent="0" lvl="0">
              <a:lnSpc>
                <a:spcPts val="13106"/>
              </a:lnSpc>
            </a:pPr>
          </a:p>
        </p:txBody>
      </p:sp>
      <p:sp>
        <p:nvSpPr>
          <p:cNvPr name="TextBox 21" id="21"/>
          <p:cNvSpPr txBox="true"/>
          <p:nvPr/>
        </p:nvSpPr>
        <p:spPr>
          <a:xfrm rot="0">
            <a:off x="790850" y="6395726"/>
            <a:ext cx="7278588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BD0C0C"/>
                </a:solidFill>
                <a:latin typeface="Canva Sans"/>
                <a:ea typeface="Canva Sans"/>
                <a:cs typeface="Canva Sans"/>
                <a:sym typeface="Canva Sans"/>
              </a:rPr>
              <a:t>Visit - https://www.spicesindia.net/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-426534" y="1643654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0" t="-6122" r="0" b="-6122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-863139" y="-5386319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1981661" y="8904890"/>
            <a:ext cx="6177152" cy="6177152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198553">
            <a:off x="947228" y="-1946402"/>
            <a:ext cx="3086100" cy="3086100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-279858">
            <a:off x="13439666" y="9034625"/>
            <a:ext cx="3326313" cy="3326313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8087385" y="3260528"/>
            <a:ext cx="9715655" cy="49390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0"/>
              </a:lnSpc>
            </a:pPr>
            <a:r>
              <a:rPr lang="en-US" sz="2800">
                <a:solidFill>
                  <a:srgbClr val="BD0C0C"/>
                </a:solidFill>
                <a:latin typeface="Open Sans"/>
                <a:ea typeface="Open Sans"/>
                <a:cs typeface="Open Sans"/>
                <a:sym typeface="Open Sans"/>
              </a:rPr>
              <a:t>Agrocrops is a leading exporter of high-quality chilli, known for its vibrant color, rich flavor, and distinct aroma. It has a wide variety of chillies, catering to global markets with diverse needs. Agrocrops ensures top-notch standards in cultivation, processing, and export. The company follows transparent pricing policy, reflecting global market trends while promoting fair trade practices.</a:t>
            </a:r>
            <a:r>
              <a:rPr lang="en-US" sz="2800" u="sng">
                <a:solidFill>
                  <a:srgbClr val="BD0C0C"/>
                </a:solidFill>
                <a:latin typeface="Open Sans"/>
                <a:ea typeface="Open Sans"/>
                <a:cs typeface="Open Sans"/>
                <a:sym typeface="Open Sans"/>
                <a:hlinkClick r:id="rId4" tooltip="https://www.spicesindia.net/"/>
              </a:rPr>
              <a:t> Chilli export from India</a:t>
            </a:r>
            <a:r>
              <a:rPr lang="en-US" sz="2800">
                <a:solidFill>
                  <a:srgbClr val="BD0C0C"/>
                </a:solidFill>
                <a:latin typeface="Open Sans"/>
                <a:ea typeface="Open Sans"/>
                <a:cs typeface="Open Sans"/>
                <a:sym typeface="Open Sans"/>
              </a:rPr>
              <a:t> are competitively priced, cater to diverse international demands, solidifying India's position in the global spice market.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400032" y="380439"/>
            <a:ext cx="1726037" cy="845758"/>
          </a:xfrm>
          <a:custGeom>
            <a:avLst/>
            <a:gdLst/>
            <a:ahLst/>
            <a:cxnLst/>
            <a:rect r="r" b="b" t="t" l="l"/>
            <a:pathLst>
              <a:path h="845758" w="1726037">
                <a:moveTo>
                  <a:pt x="0" y="0"/>
                </a:moveTo>
                <a:lnTo>
                  <a:pt x="1726037" y="0"/>
                </a:lnTo>
                <a:lnTo>
                  <a:pt x="1726037" y="845758"/>
                </a:lnTo>
                <a:lnTo>
                  <a:pt x="0" y="8457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4733596" y="1712023"/>
            <a:ext cx="10555278" cy="1605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 marL="0" indent="0" lvl="0">
              <a:lnSpc>
                <a:spcPts val="12316"/>
              </a:lnSpc>
            </a:pPr>
            <a:r>
              <a:rPr lang="en-US" sz="11299" spc="-474">
                <a:solidFill>
                  <a:srgbClr val="BD0C0C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About US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70957" y="0"/>
            <a:ext cx="13037705" cy="10536000"/>
            <a:chOff x="0" y="0"/>
            <a:chExt cx="3433799" cy="277491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433799" cy="2774914"/>
            </a:xfrm>
            <a:custGeom>
              <a:avLst/>
              <a:gdLst/>
              <a:ahLst/>
              <a:cxnLst/>
              <a:rect r="r" b="b" t="t" l="l"/>
              <a:pathLst>
                <a:path h="2774914" w="3433799">
                  <a:moveTo>
                    <a:pt x="14251" y="0"/>
                  </a:moveTo>
                  <a:lnTo>
                    <a:pt x="3419547" y="0"/>
                  </a:lnTo>
                  <a:cubicBezTo>
                    <a:pt x="3427418" y="0"/>
                    <a:pt x="3433799" y="6381"/>
                    <a:pt x="3433799" y="14251"/>
                  </a:cubicBezTo>
                  <a:lnTo>
                    <a:pt x="3433799" y="2760662"/>
                  </a:lnTo>
                  <a:cubicBezTo>
                    <a:pt x="3433799" y="2764442"/>
                    <a:pt x="3432297" y="2768067"/>
                    <a:pt x="3429625" y="2770739"/>
                  </a:cubicBezTo>
                  <a:cubicBezTo>
                    <a:pt x="3426952" y="2773412"/>
                    <a:pt x="3423327" y="2774914"/>
                    <a:pt x="3419547" y="2774914"/>
                  </a:cubicBezTo>
                  <a:lnTo>
                    <a:pt x="14251" y="2774914"/>
                  </a:lnTo>
                  <a:cubicBezTo>
                    <a:pt x="6381" y="2774914"/>
                    <a:pt x="0" y="2768533"/>
                    <a:pt x="0" y="2760662"/>
                  </a:cubicBezTo>
                  <a:lnTo>
                    <a:pt x="0" y="14251"/>
                  </a:lnTo>
                  <a:cubicBezTo>
                    <a:pt x="0" y="6381"/>
                    <a:pt x="6381" y="0"/>
                    <a:pt x="14251" y="0"/>
                  </a:cubicBez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38100"/>
              <a:ext cx="3433799" cy="28130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>
            <a:grpSpLocks noChangeAspect="true"/>
          </p:cNvGrpSpPr>
          <p:nvPr/>
        </p:nvGrpSpPr>
        <p:grpSpPr>
          <a:xfrm rot="0">
            <a:off x="11197147" y="-586596"/>
            <a:ext cx="12124307" cy="12124307"/>
            <a:chOff x="0" y="0"/>
            <a:chExt cx="8790178" cy="879017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149225" y="149225"/>
              <a:ext cx="8491728" cy="8491728"/>
            </a:xfrm>
            <a:custGeom>
              <a:avLst/>
              <a:gdLst/>
              <a:ahLst/>
              <a:cxnLst/>
              <a:rect r="r" b="b" t="t" l="l"/>
              <a:pathLst>
                <a:path h="8491728" w="8491728">
                  <a:moveTo>
                    <a:pt x="0" y="0"/>
                  </a:moveTo>
                  <a:lnTo>
                    <a:pt x="8491728" y="0"/>
                  </a:lnTo>
                  <a:lnTo>
                    <a:pt x="8491728" y="8491728"/>
                  </a:lnTo>
                  <a:lnTo>
                    <a:pt x="0" y="8491728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790178" cy="8790178"/>
            </a:xfrm>
            <a:custGeom>
              <a:avLst/>
              <a:gdLst/>
              <a:ahLst/>
              <a:cxnLst/>
              <a:rect r="r" b="b" t="t" l="l"/>
              <a:pathLst>
                <a:path h="8790178" w="8790178">
                  <a:moveTo>
                    <a:pt x="8790178" y="8790178"/>
                  </a:moveTo>
                  <a:lnTo>
                    <a:pt x="0" y="8790178"/>
                  </a:lnTo>
                  <a:lnTo>
                    <a:pt x="0" y="0"/>
                  </a:lnTo>
                  <a:lnTo>
                    <a:pt x="8790178" y="0"/>
                  </a:lnTo>
                  <a:lnTo>
                    <a:pt x="8790178" y="8790178"/>
                  </a:lnTo>
                  <a:close/>
                  <a:moveTo>
                    <a:pt x="19050" y="8771128"/>
                  </a:moveTo>
                  <a:lnTo>
                    <a:pt x="8771128" y="8771128"/>
                  </a:lnTo>
                  <a:lnTo>
                    <a:pt x="8771128" y="19050"/>
                  </a:lnTo>
                  <a:lnTo>
                    <a:pt x="19050" y="19050"/>
                  </a:lnTo>
                  <a:lnTo>
                    <a:pt x="19050" y="8771128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name="Group 9" id="9"/>
          <p:cNvGrpSpPr/>
          <p:nvPr/>
        </p:nvGrpSpPr>
        <p:grpSpPr>
          <a:xfrm rot="0">
            <a:off x="5197186" y="9324975"/>
            <a:ext cx="3782742" cy="3366023"/>
            <a:chOff x="0" y="0"/>
            <a:chExt cx="795414" cy="707789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795414" cy="707789"/>
            </a:xfrm>
            <a:custGeom>
              <a:avLst/>
              <a:gdLst/>
              <a:ahLst/>
              <a:cxnLst/>
              <a:rect r="r" b="b" t="t" l="l"/>
              <a:pathLst>
                <a:path h="707789" w="795414">
                  <a:moveTo>
                    <a:pt x="397707" y="0"/>
                  </a:moveTo>
                  <a:lnTo>
                    <a:pt x="795414" y="353894"/>
                  </a:lnTo>
                  <a:lnTo>
                    <a:pt x="397707" y="707789"/>
                  </a:lnTo>
                  <a:lnTo>
                    <a:pt x="0" y="353894"/>
                  </a:lnTo>
                  <a:lnTo>
                    <a:pt x="397707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136712" y="83551"/>
              <a:ext cx="521990" cy="50258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12" id="12"/>
          <p:cNvSpPr/>
          <p:nvPr/>
        </p:nvSpPr>
        <p:spPr>
          <a:xfrm flipH="false" flipV="false" rot="0">
            <a:off x="1028700" y="7781599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028700" y="5025961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28700" y="3646407"/>
            <a:ext cx="956985" cy="956985"/>
          </a:xfrm>
          <a:custGeom>
            <a:avLst/>
            <a:gdLst/>
            <a:ahLst/>
            <a:cxnLst/>
            <a:rect r="r" b="b" t="t" l="l"/>
            <a:pathLst>
              <a:path h="956985" w="956985">
                <a:moveTo>
                  <a:pt x="0" y="0"/>
                </a:moveTo>
                <a:lnTo>
                  <a:pt x="956985" y="0"/>
                </a:lnTo>
                <a:lnTo>
                  <a:pt x="956985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028700" y="6405514"/>
            <a:ext cx="944599" cy="956985"/>
          </a:xfrm>
          <a:custGeom>
            <a:avLst/>
            <a:gdLst/>
            <a:ahLst/>
            <a:cxnLst/>
            <a:rect r="r" b="b" t="t" l="l"/>
            <a:pathLst>
              <a:path h="956985" w="944599">
                <a:moveTo>
                  <a:pt x="0" y="0"/>
                </a:moveTo>
                <a:lnTo>
                  <a:pt x="944599" y="0"/>
                </a:lnTo>
                <a:lnTo>
                  <a:pt x="944599" y="956985"/>
                </a:lnTo>
                <a:lnTo>
                  <a:pt x="0" y="95698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true" flipV="false" rot="-1515280">
            <a:off x="16441357" y="2627837"/>
            <a:ext cx="1588078" cy="1567866"/>
          </a:xfrm>
          <a:custGeom>
            <a:avLst/>
            <a:gdLst/>
            <a:ahLst/>
            <a:cxnLst/>
            <a:rect r="r" b="b" t="t" l="l"/>
            <a:pathLst>
              <a:path h="1567866" w="1588078">
                <a:moveTo>
                  <a:pt x="1588078" y="0"/>
                </a:moveTo>
                <a:lnTo>
                  <a:pt x="0" y="0"/>
                </a:lnTo>
                <a:lnTo>
                  <a:pt x="0" y="1567865"/>
                </a:lnTo>
                <a:lnTo>
                  <a:pt x="1588078" y="1567865"/>
                </a:lnTo>
                <a:lnTo>
                  <a:pt x="1588078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6492850" y="4753362"/>
            <a:ext cx="1569843" cy="1597432"/>
          </a:xfrm>
          <a:custGeom>
            <a:avLst/>
            <a:gdLst/>
            <a:ahLst/>
            <a:cxnLst/>
            <a:rect r="r" b="b" t="t" l="l"/>
            <a:pathLst>
              <a:path h="1597432" w="1569843">
                <a:moveTo>
                  <a:pt x="0" y="0"/>
                </a:moveTo>
                <a:lnTo>
                  <a:pt x="1569843" y="0"/>
                </a:lnTo>
                <a:lnTo>
                  <a:pt x="1569843" y="1597433"/>
                </a:lnTo>
                <a:lnTo>
                  <a:pt x="0" y="159743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6730282" y="6933376"/>
            <a:ext cx="1094979" cy="1696447"/>
          </a:xfrm>
          <a:custGeom>
            <a:avLst/>
            <a:gdLst/>
            <a:ahLst/>
            <a:cxnLst/>
            <a:rect r="r" b="b" t="t" l="l"/>
            <a:pathLst>
              <a:path h="1696447" w="1094979">
                <a:moveTo>
                  <a:pt x="0" y="0"/>
                </a:moveTo>
                <a:lnTo>
                  <a:pt x="1094979" y="0"/>
                </a:lnTo>
                <a:lnTo>
                  <a:pt x="1094979" y="1696447"/>
                </a:lnTo>
                <a:lnTo>
                  <a:pt x="0" y="169644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028700" y="466057"/>
            <a:ext cx="1726037" cy="845758"/>
          </a:xfrm>
          <a:custGeom>
            <a:avLst/>
            <a:gdLst/>
            <a:ahLst/>
            <a:cxnLst/>
            <a:rect r="r" b="b" t="t" l="l"/>
            <a:pathLst>
              <a:path h="845758" w="1726037">
                <a:moveTo>
                  <a:pt x="0" y="0"/>
                </a:moveTo>
                <a:lnTo>
                  <a:pt x="1726037" y="0"/>
                </a:lnTo>
                <a:lnTo>
                  <a:pt x="1726037" y="845759"/>
                </a:lnTo>
                <a:lnTo>
                  <a:pt x="0" y="845759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1028700" y="1807116"/>
            <a:ext cx="8716797" cy="16056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2316"/>
              </a:lnSpc>
            </a:pPr>
            <a:r>
              <a:rPr lang="en-US" sz="11299" spc="-474">
                <a:solidFill>
                  <a:srgbClr val="FFFFFF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Contact US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2213165" y="3704530"/>
            <a:ext cx="4186381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91 9701363424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2213165" y="5055188"/>
            <a:ext cx="8045142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contact@agrocrops.com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2213165" y="6471890"/>
            <a:ext cx="8983981" cy="7550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https://www.spicesindia.net/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213165" y="7858772"/>
            <a:ext cx="8045142" cy="17805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0"/>
              </a:lnSpc>
            </a:pPr>
            <a:r>
              <a:rPr lang="en-US" sz="3400">
                <a:solidFill>
                  <a:srgbClr val="FFFFFF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D.No 25-16-180, 181, Mirichi Yard Road, Guntur, Andhra Pradesh, 522005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>
            <a:grpSpLocks noChangeAspect="true"/>
          </p:cNvGrpSpPr>
          <p:nvPr/>
        </p:nvGrpSpPr>
        <p:grpSpPr>
          <a:xfrm rot="0">
            <a:off x="-1465048" y="1006465"/>
            <a:ext cx="8229600" cy="8229600"/>
            <a:chOff x="0" y="0"/>
            <a:chExt cx="14840029" cy="1484002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4840031" cy="14840029"/>
            </a:xfrm>
            <a:custGeom>
              <a:avLst/>
              <a:gdLst/>
              <a:ahLst/>
              <a:cxnLst/>
              <a:rect r="r" b="b" t="t" l="l"/>
              <a:pathLst>
                <a:path h="14840029" w="14840031">
                  <a:moveTo>
                    <a:pt x="2268288" y="14675419"/>
                  </a:moveTo>
                  <a:cubicBezTo>
                    <a:pt x="2373687" y="14780817"/>
                    <a:pt x="2516637" y="14840029"/>
                    <a:pt x="2665693" y="14840029"/>
                  </a:cubicBezTo>
                  <a:lnTo>
                    <a:pt x="12174338" y="14840029"/>
                  </a:lnTo>
                  <a:cubicBezTo>
                    <a:pt x="12323394" y="14840029"/>
                    <a:pt x="12466344" y="14780817"/>
                    <a:pt x="12571743" y="14675419"/>
                  </a:cubicBezTo>
                  <a:lnTo>
                    <a:pt x="14675421" y="12571741"/>
                  </a:lnTo>
                  <a:cubicBezTo>
                    <a:pt x="14780819" y="12466343"/>
                    <a:pt x="14840031" y="12323393"/>
                    <a:pt x="14840031" y="12174337"/>
                  </a:cubicBezTo>
                  <a:lnTo>
                    <a:pt x="14840031" y="2665692"/>
                  </a:lnTo>
                  <a:cubicBezTo>
                    <a:pt x="14840031" y="2516636"/>
                    <a:pt x="14780819" y="2373686"/>
                    <a:pt x="14675421" y="2268287"/>
                  </a:cubicBezTo>
                  <a:lnTo>
                    <a:pt x="12571741" y="164610"/>
                  </a:lnTo>
                  <a:cubicBezTo>
                    <a:pt x="12466344" y="59212"/>
                    <a:pt x="12323393" y="0"/>
                    <a:pt x="12174338" y="0"/>
                  </a:cubicBezTo>
                  <a:lnTo>
                    <a:pt x="2665692" y="0"/>
                  </a:lnTo>
                  <a:cubicBezTo>
                    <a:pt x="2516637" y="0"/>
                    <a:pt x="2373686" y="59212"/>
                    <a:pt x="2268287" y="164610"/>
                  </a:cubicBezTo>
                  <a:lnTo>
                    <a:pt x="164611" y="2268287"/>
                  </a:lnTo>
                  <a:cubicBezTo>
                    <a:pt x="59212" y="2373686"/>
                    <a:pt x="0" y="2516636"/>
                    <a:pt x="0" y="2665692"/>
                  </a:cubicBezTo>
                  <a:lnTo>
                    <a:pt x="0" y="12174338"/>
                  </a:lnTo>
                  <a:cubicBezTo>
                    <a:pt x="0" y="12323394"/>
                    <a:pt x="59212" y="12466344"/>
                    <a:pt x="164610" y="12571742"/>
                  </a:cubicBezTo>
                  <a:lnTo>
                    <a:pt x="2268288" y="14675419"/>
                  </a:lnTo>
                  <a:close/>
                </a:path>
              </a:pathLst>
            </a:custGeom>
            <a:solidFill>
              <a:srgbClr val="D2EAF6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200383" y="200383"/>
              <a:ext cx="14439263" cy="14439263"/>
            </a:xfrm>
            <a:custGeom>
              <a:avLst/>
              <a:gdLst/>
              <a:ahLst/>
              <a:cxnLst/>
              <a:rect r="r" b="b" t="t" l="l"/>
              <a:pathLst>
                <a:path h="14439263" w="14439263">
                  <a:moveTo>
                    <a:pt x="2209597" y="14333344"/>
                  </a:moveTo>
                  <a:cubicBezTo>
                    <a:pt x="2277416" y="14401163"/>
                    <a:pt x="2369399" y="14439263"/>
                    <a:pt x="2465309" y="14439263"/>
                  </a:cubicBezTo>
                  <a:lnTo>
                    <a:pt x="11973955" y="14439263"/>
                  </a:lnTo>
                  <a:cubicBezTo>
                    <a:pt x="12069866" y="14439263"/>
                    <a:pt x="12161847" y="14401163"/>
                    <a:pt x="12229668" y="14333344"/>
                  </a:cubicBezTo>
                  <a:lnTo>
                    <a:pt x="14333344" y="12229666"/>
                  </a:lnTo>
                  <a:cubicBezTo>
                    <a:pt x="14401163" y="12161847"/>
                    <a:pt x="14439263" y="12069864"/>
                    <a:pt x="14439263" y="11973954"/>
                  </a:cubicBezTo>
                  <a:lnTo>
                    <a:pt x="14439263" y="2465309"/>
                  </a:lnTo>
                  <a:cubicBezTo>
                    <a:pt x="14439263" y="2369399"/>
                    <a:pt x="14401163" y="2277416"/>
                    <a:pt x="14333344" y="2209597"/>
                  </a:cubicBezTo>
                  <a:lnTo>
                    <a:pt x="12229667" y="105919"/>
                  </a:lnTo>
                  <a:cubicBezTo>
                    <a:pt x="12161848" y="38100"/>
                    <a:pt x="12069865" y="0"/>
                    <a:pt x="11973955" y="0"/>
                  </a:cubicBezTo>
                  <a:lnTo>
                    <a:pt x="2465309" y="0"/>
                  </a:lnTo>
                  <a:cubicBezTo>
                    <a:pt x="2369399" y="0"/>
                    <a:pt x="2277416" y="38100"/>
                    <a:pt x="2209597" y="105919"/>
                  </a:cubicBezTo>
                  <a:lnTo>
                    <a:pt x="105919" y="2209596"/>
                  </a:lnTo>
                  <a:cubicBezTo>
                    <a:pt x="38100" y="2277415"/>
                    <a:pt x="0" y="2369397"/>
                    <a:pt x="0" y="2465308"/>
                  </a:cubicBezTo>
                  <a:lnTo>
                    <a:pt x="0" y="11973953"/>
                  </a:lnTo>
                  <a:cubicBezTo>
                    <a:pt x="0" y="12069865"/>
                    <a:pt x="38100" y="12161845"/>
                    <a:pt x="105919" y="12229665"/>
                  </a:cubicBezTo>
                  <a:lnTo>
                    <a:pt x="2209597" y="14333344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562014" y="562014"/>
              <a:ext cx="13716001" cy="13716001"/>
            </a:xfrm>
            <a:custGeom>
              <a:avLst/>
              <a:gdLst/>
              <a:ahLst/>
              <a:cxnLst/>
              <a:rect r="r" b="b" t="t" l="l"/>
              <a:pathLst>
                <a:path h="13716001" w="13716001">
                  <a:moveTo>
                    <a:pt x="11612324" y="0"/>
                  </a:moveTo>
                  <a:lnTo>
                    <a:pt x="2103678" y="0"/>
                  </a:lnTo>
                  <a:lnTo>
                    <a:pt x="0" y="2103678"/>
                  </a:lnTo>
                  <a:lnTo>
                    <a:pt x="0" y="11612323"/>
                  </a:lnTo>
                  <a:lnTo>
                    <a:pt x="2103678" y="13716001"/>
                  </a:lnTo>
                  <a:lnTo>
                    <a:pt x="11612324" y="13716001"/>
                  </a:lnTo>
                  <a:lnTo>
                    <a:pt x="13716001" y="11612323"/>
                  </a:lnTo>
                  <a:lnTo>
                    <a:pt x="13716001" y="2103678"/>
                  </a:lnTo>
                  <a:close/>
                </a:path>
              </a:pathLst>
            </a:custGeom>
            <a:blipFill>
              <a:blip r:embed="rId3"/>
              <a:stretch>
                <a:fillRect l="-9523" t="0" r="-9523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11777210" y="-4719442"/>
            <a:ext cx="6706835" cy="670683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11803794" y="8444197"/>
            <a:ext cx="6706835" cy="6706835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652780" y="0"/>
                  </a:moveTo>
                  <a:lnTo>
                    <a:pt x="160020" y="0"/>
                  </a:lnTo>
                  <a:lnTo>
                    <a:pt x="0" y="160020"/>
                  </a:lnTo>
                  <a:lnTo>
                    <a:pt x="0" y="652780"/>
                  </a:lnTo>
                  <a:lnTo>
                    <a:pt x="160020" y="812800"/>
                  </a:lnTo>
                  <a:lnTo>
                    <a:pt x="652780" y="812800"/>
                  </a:lnTo>
                  <a:lnTo>
                    <a:pt x="812800" y="652780"/>
                  </a:lnTo>
                  <a:lnTo>
                    <a:pt x="812800" y="160020"/>
                  </a:lnTo>
                  <a:lnTo>
                    <a:pt x="652780" y="0"/>
                  </a:lnTo>
                  <a:close/>
                </a:path>
              </a:pathLst>
            </a:custGeom>
            <a:solidFill>
              <a:srgbClr val="BD0C0C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63500" y="25400"/>
              <a:ext cx="685800" cy="7239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13733432" y="-1742990"/>
            <a:ext cx="3485981" cy="3485981"/>
            <a:chOff x="0" y="0"/>
            <a:chExt cx="812800" cy="812800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5" id="15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6" id="16"/>
          <p:cNvGrpSpPr/>
          <p:nvPr/>
        </p:nvGrpSpPr>
        <p:grpSpPr>
          <a:xfrm rot="0">
            <a:off x="12816628" y="8444197"/>
            <a:ext cx="4681167" cy="4681167"/>
            <a:chOff x="0" y="0"/>
            <a:chExt cx="812800" cy="812800"/>
          </a:xfrm>
        </p:grpSpPr>
        <p:sp>
          <p:nvSpPr>
            <p:cNvPr name="Freeform 17" id="1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18" id="18"/>
            <p:cNvSpPr txBox="true"/>
            <p:nvPr/>
          </p:nvSpPr>
          <p:spPr>
            <a:xfrm>
              <a:off x="139700" y="101600"/>
              <a:ext cx="533400" cy="571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9" id="19"/>
          <p:cNvSpPr txBox="true"/>
          <p:nvPr/>
        </p:nvSpPr>
        <p:spPr>
          <a:xfrm rot="0">
            <a:off x="6542045" y="2497794"/>
            <a:ext cx="9572098" cy="39011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15286"/>
              </a:lnSpc>
            </a:pPr>
            <a:r>
              <a:rPr lang="en-US" sz="14023" spc="-589">
                <a:solidFill>
                  <a:srgbClr val="BD0C0C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Thank</a:t>
            </a:r>
          </a:p>
          <a:p>
            <a:pPr algn="r" marL="0" indent="0" lvl="0">
              <a:lnSpc>
                <a:spcPts val="15286"/>
              </a:lnSpc>
            </a:pPr>
            <a:r>
              <a:rPr lang="en-US" sz="14023" spc="-589">
                <a:solidFill>
                  <a:srgbClr val="BD0C0C"/>
                </a:solidFill>
                <a:latin typeface="Rig Solid Bold Halftone"/>
                <a:ea typeface="Rig Solid Bold Halftone"/>
                <a:cs typeface="Rig Solid Bold Halftone"/>
                <a:sym typeface="Rig Solid Bold Halftone"/>
              </a:rPr>
              <a:t>you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550844" y="160707"/>
            <a:ext cx="1726037" cy="845758"/>
          </a:xfrm>
          <a:custGeom>
            <a:avLst/>
            <a:gdLst/>
            <a:ahLst/>
            <a:cxnLst/>
            <a:rect r="r" b="b" t="t" l="l"/>
            <a:pathLst>
              <a:path h="845758" w="1726037">
                <a:moveTo>
                  <a:pt x="0" y="0"/>
                </a:moveTo>
                <a:lnTo>
                  <a:pt x="1726037" y="0"/>
                </a:lnTo>
                <a:lnTo>
                  <a:pt x="1726037" y="845758"/>
                </a:lnTo>
                <a:lnTo>
                  <a:pt x="0" y="8457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6999963" y="6332257"/>
            <a:ext cx="9607663" cy="6299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5180"/>
              </a:lnSpc>
            </a:pPr>
            <a:r>
              <a:rPr lang="en-US" sz="3700">
                <a:solidFill>
                  <a:srgbClr val="BD0C0C"/>
                </a:solidFill>
                <a:latin typeface="Open Sans"/>
                <a:ea typeface="Open Sans"/>
                <a:cs typeface="Open Sans"/>
                <a:sym typeface="Open Sans"/>
              </a:rPr>
              <a:t>Visit - https://www.spicesindia.net/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DAGORLa7LIs</dc:identifier>
  <dcterms:modified xsi:type="dcterms:W3CDTF">2011-08-01T06:04:30Z</dcterms:modified>
  <cp:revision>1</cp:revision>
  <dc:title>Chilli Export from India</dc:title>
</cp:coreProperties>
</file>