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Margin" charset="1" panose="00000000000000000000"/>
      <p:regular r:id="rId10"/>
    </p:embeddedFon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  <p:embeddedFont>
      <p:font typeface="Cooper BT Bold Italics" charset="1" panose="0208080405030B0904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https://www.machinesequipments.com/water-treatment-plants/waste-water-treatment-plant" TargetMode="External" Type="http://schemas.openxmlformats.org/officeDocument/2006/relationships/hyperlink"/><Relationship Id="rId4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4966" y="2410477"/>
            <a:ext cx="16818068" cy="4352842"/>
            <a:chOff x="0" y="0"/>
            <a:chExt cx="4429450" cy="11464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429450" cy="1146428"/>
            </a:xfrm>
            <a:custGeom>
              <a:avLst/>
              <a:gdLst/>
              <a:ahLst/>
              <a:cxnLst/>
              <a:rect r="r" b="b" t="t" l="l"/>
              <a:pathLst>
                <a:path h="1146428" w="4429450">
                  <a:moveTo>
                    <a:pt x="23477" y="0"/>
                  </a:moveTo>
                  <a:lnTo>
                    <a:pt x="4405973" y="0"/>
                  </a:lnTo>
                  <a:cubicBezTo>
                    <a:pt x="4418939" y="0"/>
                    <a:pt x="4429450" y="10511"/>
                    <a:pt x="4429450" y="23477"/>
                  </a:cubicBezTo>
                  <a:lnTo>
                    <a:pt x="4429450" y="1122951"/>
                  </a:lnTo>
                  <a:cubicBezTo>
                    <a:pt x="4429450" y="1135917"/>
                    <a:pt x="4418939" y="1146428"/>
                    <a:pt x="4405973" y="1146428"/>
                  </a:cubicBezTo>
                  <a:lnTo>
                    <a:pt x="23477" y="1146428"/>
                  </a:lnTo>
                  <a:cubicBezTo>
                    <a:pt x="10511" y="1146428"/>
                    <a:pt x="0" y="1135917"/>
                    <a:pt x="0" y="1122951"/>
                  </a:cubicBezTo>
                  <a:lnTo>
                    <a:pt x="0" y="23477"/>
                  </a:lnTo>
                  <a:cubicBezTo>
                    <a:pt x="0" y="10511"/>
                    <a:pt x="10511" y="0"/>
                    <a:pt x="23477" y="0"/>
                  </a:cubicBezTo>
                  <a:close/>
                </a:path>
              </a:pathLst>
            </a:custGeom>
            <a:solidFill>
              <a:srgbClr val="70892F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429450" cy="11845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178107" y="3561132"/>
            <a:ext cx="16157244" cy="10417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39"/>
              </a:lnSpc>
            </a:pPr>
            <a:r>
              <a:rPr lang="en-US" sz="10201" spc="377">
                <a:solidFill>
                  <a:srgbClr val="FFFFFF"/>
                </a:solidFill>
                <a:latin typeface="Margin"/>
                <a:ea typeface="Margin"/>
                <a:cs typeface="Margin"/>
                <a:sym typeface="Margin"/>
              </a:rPr>
              <a:t>MACHINE EQUIPMENTS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698602" y="5076825"/>
            <a:ext cx="10890796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Water And Waste Water Treatment Plants Exporters</a:t>
            </a:r>
          </a:p>
          <a:p>
            <a:pPr algn="ctr">
              <a:lnSpc>
                <a:spcPts val="475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065378" y="7448700"/>
            <a:ext cx="16382702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  <a:spcBef>
                <a:spcPct val="0"/>
              </a:spcBef>
            </a:pPr>
            <a:r>
              <a:rPr lang="en-US" sz="28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https://www.machinesequipments.com/water-treatment-plants/waste-water-treatment-plant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0892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339925" y="3657600"/>
            <a:ext cx="11608149" cy="6396808"/>
            <a:chOff x="0" y="0"/>
            <a:chExt cx="1798406" cy="9910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98406" cy="991033"/>
            </a:xfrm>
            <a:custGeom>
              <a:avLst/>
              <a:gdLst/>
              <a:ahLst/>
              <a:cxnLst/>
              <a:rect r="r" b="b" t="t" l="l"/>
              <a:pathLst>
                <a:path h="991033" w="1798406">
                  <a:moveTo>
                    <a:pt x="15340" y="0"/>
                  </a:moveTo>
                  <a:lnTo>
                    <a:pt x="1783067" y="0"/>
                  </a:lnTo>
                  <a:cubicBezTo>
                    <a:pt x="1787135" y="0"/>
                    <a:pt x="1791037" y="1616"/>
                    <a:pt x="1793913" y="4493"/>
                  </a:cubicBezTo>
                  <a:cubicBezTo>
                    <a:pt x="1796790" y="7370"/>
                    <a:pt x="1798406" y="11271"/>
                    <a:pt x="1798406" y="15340"/>
                  </a:cubicBezTo>
                  <a:lnTo>
                    <a:pt x="1798406" y="975693"/>
                  </a:lnTo>
                  <a:cubicBezTo>
                    <a:pt x="1798406" y="979762"/>
                    <a:pt x="1796790" y="983663"/>
                    <a:pt x="1793913" y="986540"/>
                  </a:cubicBezTo>
                  <a:cubicBezTo>
                    <a:pt x="1791037" y="989417"/>
                    <a:pt x="1787135" y="991033"/>
                    <a:pt x="1783067" y="991033"/>
                  </a:cubicBezTo>
                  <a:lnTo>
                    <a:pt x="15340" y="991033"/>
                  </a:lnTo>
                  <a:cubicBezTo>
                    <a:pt x="11271" y="991033"/>
                    <a:pt x="7370" y="989417"/>
                    <a:pt x="4493" y="986540"/>
                  </a:cubicBezTo>
                  <a:cubicBezTo>
                    <a:pt x="1616" y="983663"/>
                    <a:pt x="0" y="979762"/>
                    <a:pt x="0" y="975693"/>
                  </a:cubicBezTo>
                  <a:lnTo>
                    <a:pt x="0" y="15340"/>
                  </a:lnTo>
                  <a:cubicBezTo>
                    <a:pt x="0" y="11271"/>
                    <a:pt x="1616" y="7370"/>
                    <a:pt x="4493" y="4493"/>
                  </a:cubicBezTo>
                  <a:cubicBezTo>
                    <a:pt x="7370" y="1616"/>
                    <a:pt x="11271" y="0"/>
                    <a:pt x="1534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17967" r="0" b="-17967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622642" y="1690370"/>
            <a:ext cx="17042716" cy="1967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0"/>
              </a:lnSpc>
            </a:pPr>
            <a:r>
              <a:rPr lang="en-US" sz="28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Machine Equipments is a leading </a:t>
            </a:r>
            <a:r>
              <a:rPr lang="en-US" sz="2800" u="sng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3" tooltip="https://www.machinesequipments.com/water-treatment-plants/waste-water-treatment-plant"/>
              </a:rPr>
              <a:t>Water and Waste Water Treatment Plants Exporters</a:t>
            </a:r>
            <a:r>
              <a:rPr lang="en-US" sz="28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that provides top-quality solutions for managing and purifying water resources. Its advanced systems ensure efficient waste water treatment, catering to diverse industrial needs.</a:t>
            </a:r>
          </a:p>
          <a:p>
            <a:pPr algn="just">
              <a:lnSpc>
                <a:spcPts val="3920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324857" y="296310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4857" y="296310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114930" y="1218200"/>
            <a:ext cx="7588046" cy="8322711"/>
            <a:chOff x="0" y="0"/>
            <a:chExt cx="989267" cy="108504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89267" cy="1085047"/>
            </a:xfrm>
            <a:custGeom>
              <a:avLst/>
              <a:gdLst/>
              <a:ahLst/>
              <a:cxnLst/>
              <a:rect r="r" b="b" t="t" l="l"/>
              <a:pathLst>
                <a:path h="1085047" w="989267">
                  <a:moveTo>
                    <a:pt x="23466" y="0"/>
                  </a:moveTo>
                  <a:lnTo>
                    <a:pt x="965801" y="0"/>
                  </a:lnTo>
                  <a:cubicBezTo>
                    <a:pt x="972025" y="0"/>
                    <a:pt x="977994" y="2472"/>
                    <a:pt x="982394" y="6873"/>
                  </a:cubicBezTo>
                  <a:cubicBezTo>
                    <a:pt x="986795" y="11274"/>
                    <a:pt x="989267" y="17243"/>
                    <a:pt x="989267" y="23466"/>
                  </a:cubicBezTo>
                  <a:lnTo>
                    <a:pt x="989267" y="1061581"/>
                  </a:lnTo>
                  <a:cubicBezTo>
                    <a:pt x="989267" y="1067804"/>
                    <a:pt x="986795" y="1073773"/>
                    <a:pt x="982394" y="1078174"/>
                  </a:cubicBezTo>
                  <a:cubicBezTo>
                    <a:pt x="977994" y="1082575"/>
                    <a:pt x="972025" y="1085047"/>
                    <a:pt x="965801" y="1085047"/>
                  </a:cubicBezTo>
                  <a:lnTo>
                    <a:pt x="23466" y="1085047"/>
                  </a:lnTo>
                  <a:cubicBezTo>
                    <a:pt x="17243" y="1085047"/>
                    <a:pt x="11274" y="1082575"/>
                    <a:pt x="6873" y="1078174"/>
                  </a:cubicBezTo>
                  <a:cubicBezTo>
                    <a:pt x="2472" y="1073773"/>
                    <a:pt x="0" y="1067804"/>
                    <a:pt x="0" y="1061581"/>
                  </a:cubicBezTo>
                  <a:lnTo>
                    <a:pt x="0" y="23466"/>
                  </a:lnTo>
                  <a:cubicBezTo>
                    <a:pt x="0" y="17243"/>
                    <a:pt x="2472" y="11274"/>
                    <a:pt x="6873" y="6873"/>
                  </a:cubicBezTo>
                  <a:cubicBezTo>
                    <a:pt x="11274" y="2472"/>
                    <a:pt x="17243" y="0"/>
                    <a:pt x="23466" y="0"/>
                  </a:cubicBezTo>
                  <a:close/>
                </a:path>
              </a:pathLst>
            </a:custGeom>
            <a:blipFill>
              <a:blip r:embed="rId3">
                <a:alphaModFix amt="72000"/>
              </a:blip>
              <a:stretch>
                <a:fillRect l="-23209" t="0" r="-23209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836253" y="2676372"/>
            <a:ext cx="8409034" cy="5900324"/>
            <a:chOff x="0" y="0"/>
            <a:chExt cx="2214725" cy="155399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214725" cy="1553995"/>
            </a:xfrm>
            <a:custGeom>
              <a:avLst/>
              <a:gdLst/>
              <a:ahLst/>
              <a:cxnLst/>
              <a:rect r="r" b="b" t="t" l="l"/>
              <a:pathLst>
                <a:path h="1553995" w="2214725">
                  <a:moveTo>
                    <a:pt x="46954" y="0"/>
                  </a:moveTo>
                  <a:lnTo>
                    <a:pt x="2167771" y="0"/>
                  </a:lnTo>
                  <a:cubicBezTo>
                    <a:pt x="2180224" y="0"/>
                    <a:pt x="2192167" y="4947"/>
                    <a:pt x="2200973" y="13753"/>
                  </a:cubicBezTo>
                  <a:cubicBezTo>
                    <a:pt x="2209778" y="22558"/>
                    <a:pt x="2214725" y="34501"/>
                    <a:pt x="2214725" y="46954"/>
                  </a:cubicBezTo>
                  <a:lnTo>
                    <a:pt x="2214725" y="1507041"/>
                  </a:lnTo>
                  <a:cubicBezTo>
                    <a:pt x="2214725" y="1519494"/>
                    <a:pt x="2209778" y="1531437"/>
                    <a:pt x="2200973" y="1540242"/>
                  </a:cubicBezTo>
                  <a:cubicBezTo>
                    <a:pt x="2192167" y="1549048"/>
                    <a:pt x="2180224" y="1553995"/>
                    <a:pt x="2167771" y="1553995"/>
                  </a:cubicBezTo>
                  <a:lnTo>
                    <a:pt x="46954" y="1553995"/>
                  </a:lnTo>
                  <a:cubicBezTo>
                    <a:pt x="34501" y="1553995"/>
                    <a:pt x="22558" y="1549048"/>
                    <a:pt x="13753" y="1540242"/>
                  </a:cubicBezTo>
                  <a:cubicBezTo>
                    <a:pt x="4947" y="1531437"/>
                    <a:pt x="0" y="1519494"/>
                    <a:pt x="0" y="1507041"/>
                  </a:cubicBezTo>
                  <a:lnTo>
                    <a:pt x="0" y="46954"/>
                  </a:lnTo>
                  <a:cubicBezTo>
                    <a:pt x="0" y="34501"/>
                    <a:pt x="4947" y="22558"/>
                    <a:pt x="13753" y="13753"/>
                  </a:cubicBezTo>
                  <a:cubicBezTo>
                    <a:pt x="22558" y="4947"/>
                    <a:pt x="34501" y="0"/>
                    <a:pt x="46954" y="0"/>
                  </a:cubicBezTo>
                  <a:close/>
                </a:path>
              </a:pathLst>
            </a:custGeom>
            <a:solidFill>
              <a:srgbClr val="70892F"/>
            </a:solidFill>
            <a:ln cap="rnd">
              <a:noFill/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214725" cy="15920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246747" y="3133568"/>
            <a:ext cx="7588046" cy="5013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The company offers different range of high-performance plants designed for optimal functionality and sustainability. Trust Machine Equipments for dependable and eco-friendly water treatment solutions globally.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3360"/>
              </a:lnSpc>
            </a:pPr>
            <a:r>
              <a:rPr lang="en-US" sz="2400">
                <a:solidFill>
                  <a:srgbClr val="FFFFF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more, visit - </a:t>
            </a:r>
            <a:r>
              <a:rPr lang="en-US" sz="2400">
                <a:solidFill>
                  <a:srgbClr val="FFFFF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https://www.machinesequipments.com/water-treatment-plants/waste-water-treatment-plant</a:t>
            </a:r>
          </a:p>
          <a:p>
            <a:pPr algn="l">
              <a:lnSpc>
                <a:spcPts val="336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28E9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146569" y="4791572"/>
            <a:ext cx="10406405" cy="3632777"/>
            <a:chOff x="0" y="0"/>
            <a:chExt cx="3938232" cy="13747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938232" cy="1374799"/>
            </a:xfrm>
            <a:custGeom>
              <a:avLst/>
              <a:gdLst/>
              <a:ahLst/>
              <a:cxnLst/>
              <a:rect r="r" b="b" t="t" l="l"/>
              <a:pathLst>
                <a:path h="1374799" w="3938232">
                  <a:moveTo>
                    <a:pt x="37942" y="0"/>
                  </a:moveTo>
                  <a:lnTo>
                    <a:pt x="3900290" y="0"/>
                  </a:lnTo>
                  <a:cubicBezTo>
                    <a:pt x="3910353" y="0"/>
                    <a:pt x="3920004" y="3997"/>
                    <a:pt x="3927119" y="11113"/>
                  </a:cubicBezTo>
                  <a:cubicBezTo>
                    <a:pt x="3934235" y="18228"/>
                    <a:pt x="3938232" y="27879"/>
                    <a:pt x="3938232" y="37942"/>
                  </a:cubicBezTo>
                  <a:lnTo>
                    <a:pt x="3938232" y="1336857"/>
                  </a:lnTo>
                  <a:cubicBezTo>
                    <a:pt x="3938232" y="1346920"/>
                    <a:pt x="3934235" y="1356571"/>
                    <a:pt x="3927119" y="1363686"/>
                  </a:cubicBezTo>
                  <a:cubicBezTo>
                    <a:pt x="3920004" y="1370802"/>
                    <a:pt x="3910353" y="1374799"/>
                    <a:pt x="3900290" y="1374799"/>
                  </a:cubicBezTo>
                  <a:lnTo>
                    <a:pt x="37942" y="1374799"/>
                  </a:lnTo>
                  <a:cubicBezTo>
                    <a:pt x="27879" y="1374799"/>
                    <a:pt x="18228" y="1370802"/>
                    <a:pt x="11113" y="1363686"/>
                  </a:cubicBezTo>
                  <a:cubicBezTo>
                    <a:pt x="3997" y="1356571"/>
                    <a:pt x="0" y="1346920"/>
                    <a:pt x="0" y="1336857"/>
                  </a:cubicBezTo>
                  <a:lnTo>
                    <a:pt x="0" y="37942"/>
                  </a:lnTo>
                  <a:cubicBezTo>
                    <a:pt x="0" y="27879"/>
                    <a:pt x="3997" y="18228"/>
                    <a:pt x="11113" y="11113"/>
                  </a:cubicBezTo>
                  <a:cubicBezTo>
                    <a:pt x="18228" y="3997"/>
                    <a:pt x="27879" y="0"/>
                    <a:pt x="37942" y="0"/>
                  </a:cubicBezTo>
                  <a:close/>
                </a:path>
              </a:pathLst>
            </a:custGeom>
            <a:solidFill>
              <a:srgbClr val="70892F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3938232" cy="142242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</a:pP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</a:rPr>
                <a:t>Email -   sales@machinesequipments.com</a:t>
              </a: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</a:rPr>
                <a:t>Visit - https://www.machinesequipments.com/water-treatment-plants/waste-water-treatment-plant</a:t>
              </a:r>
            </a:p>
            <a:p>
              <a:pPr algn="ctr">
                <a:lnSpc>
                  <a:spcPts val="349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752847" y="2108081"/>
            <a:ext cx="10406405" cy="3035419"/>
            <a:chOff x="0" y="0"/>
            <a:chExt cx="13875206" cy="4047225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-219075"/>
              <a:ext cx="11665982" cy="26481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6660"/>
                </a:lnSpc>
              </a:pPr>
              <a:r>
                <a:rPr lang="en-US" sz="11900" spc="-1118">
                  <a:solidFill>
                    <a:srgbClr val="70892F"/>
                  </a:solidFill>
                  <a:latin typeface="Cooper BT Bold Italics"/>
                  <a:ea typeface="Cooper BT Bold Italics"/>
                  <a:cs typeface="Cooper BT Bold Italics"/>
                  <a:sym typeface="Cooper BT Bold Italics"/>
                </a:rPr>
                <a:t>Thank You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1390606" y="1188470"/>
              <a:ext cx="12484600" cy="28587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8060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DAGNKa66w6I</dc:identifier>
  <dcterms:modified xsi:type="dcterms:W3CDTF">2011-08-01T06:04:30Z</dcterms:modified>
  <cp:revision>1</cp:revision>
  <dc:title>Water And Waste Water Treatment Plants Exporters</dc:title>
</cp:coreProperties>
</file>