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Archivo Black" charset="1" panose="020B0A03020202020B04"/>
      <p:regular r:id="rId9"/>
    </p:embeddedFont>
    <p:embeddedFont>
      <p:font typeface="Poppins Bold" charset="1" panose="00000800000000000000"/>
      <p:regular r:id="rId10"/>
    </p:embeddedFont>
    <p:embeddedFont>
      <p:font typeface="Canva Sans" charset="1" panose="020B05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2.png" Type="http://schemas.openxmlformats.org/officeDocument/2006/relationships/image"/><Relationship Id="rId5" Target="https://www.pojfurniture.com/our-showrooms/bhubaneswar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21C1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8143527" y="8339714"/>
            <a:ext cx="144473" cy="918586"/>
            <a:chOff x="0" y="0"/>
            <a:chExt cx="38051" cy="2419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051" cy="241932"/>
            </a:xfrm>
            <a:custGeom>
              <a:avLst/>
              <a:gdLst/>
              <a:ahLst/>
              <a:cxnLst/>
              <a:rect r="r" b="b" t="t" l="l"/>
              <a:pathLst>
                <a:path h="241932" w="38051">
                  <a:moveTo>
                    <a:pt x="0" y="0"/>
                  </a:moveTo>
                  <a:lnTo>
                    <a:pt x="38051" y="0"/>
                  </a:lnTo>
                  <a:lnTo>
                    <a:pt x="38051" y="241932"/>
                  </a:lnTo>
                  <a:lnTo>
                    <a:pt x="0" y="241932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8051" cy="2800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94884" y="1028700"/>
            <a:ext cx="16298231" cy="8229600"/>
            <a:chOff x="0" y="0"/>
            <a:chExt cx="2525023" cy="127498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525022" cy="1274980"/>
            </a:xfrm>
            <a:custGeom>
              <a:avLst/>
              <a:gdLst/>
              <a:ahLst/>
              <a:cxnLst/>
              <a:rect r="r" b="b" t="t" l="l"/>
              <a:pathLst>
                <a:path h="1274980" w="2525022">
                  <a:moveTo>
                    <a:pt x="0" y="0"/>
                  </a:moveTo>
                  <a:lnTo>
                    <a:pt x="2525022" y="0"/>
                  </a:lnTo>
                  <a:lnTo>
                    <a:pt x="2525022" y="1274980"/>
                  </a:lnTo>
                  <a:lnTo>
                    <a:pt x="0" y="1274980"/>
                  </a:lnTo>
                  <a:close/>
                </a:path>
              </a:pathLst>
            </a:custGeom>
            <a:blipFill>
              <a:blip r:embed="rId2"/>
              <a:stretch>
                <a:fillRect l="0" t="-10313" r="0" b="-10313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4189560" y="6172200"/>
            <a:ext cx="10482091" cy="3086100"/>
            <a:chOff x="0" y="0"/>
            <a:chExt cx="2760715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760715" cy="812800"/>
            </a:xfrm>
            <a:custGeom>
              <a:avLst/>
              <a:gdLst/>
              <a:ahLst/>
              <a:cxnLst/>
              <a:rect r="r" b="b" t="t" l="l"/>
              <a:pathLst>
                <a:path h="812800" w="2760715">
                  <a:moveTo>
                    <a:pt x="0" y="0"/>
                  </a:moveTo>
                  <a:lnTo>
                    <a:pt x="2760715" y="0"/>
                  </a:lnTo>
                  <a:lnTo>
                    <a:pt x="2760715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95745B">
                <a:alpha val="89804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95250"/>
              <a:ext cx="2760715" cy="9080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739"/>
                </a:lnSpc>
              </a:pPr>
              <a:r>
                <a:rPr lang="en-US" sz="4099">
                  <a:solidFill>
                    <a:srgbClr val="000000">
                      <a:alpha val="89804"/>
                    </a:srgbClr>
                  </a:solidFill>
                  <a:latin typeface="Archivo Black"/>
                  <a:ea typeface="Archivo Black"/>
                  <a:cs typeface="Archivo Black"/>
                  <a:sym typeface="Archivo Black"/>
                </a:rPr>
                <a:t>Furniture Showroom in Bhubaneswar</a:t>
              </a:r>
            </a:p>
            <a:p>
              <a:pPr algn="ctr">
                <a:lnSpc>
                  <a:spcPts val="5739"/>
                </a:lnSpc>
              </a:pPr>
            </a:p>
            <a:p>
              <a:pPr algn="ctr">
                <a:lnSpc>
                  <a:spcPts val="2799"/>
                </a:lnSpc>
              </a:pPr>
              <a:r>
                <a:rPr lang="en-US" sz="1999">
                  <a:solidFill>
                    <a:srgbClr val="000000">
                      <a:alpha val="89804"/>
                    </a:srgbClr>
                  </a:solidFill>
                  <a:latin typeface="Archivo Black"/>
                  <a:ea typeface="Archivo Black"/>
                  <a:cs typeface="Archivo Black"/>
                  <a:sym typeface="Archivo Black"/>
                </a:rPr>
                <a:t>https://www.pojfurniture.com/our-showrooms/bhubaneswar 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028700" y="565634"/>
            <a:ext cx="1110433" cy="636752"/>
          </a:xfrm>
          <a:custGeom>
            <a:avLst/>
            <a:gdLst/>
            <a:ahLst/>
            <a:cxnLst/>
            <a:rect r="r" b="b" t="t" l="l"/>
            <a:pathLst>
              <a:path h="636752" w="1110433">
                <a:moveTo>
                  <a:pt x="0" y="0"/>
                </a:moveTo>
                <a:lnTo>
                  <a:pt x="1110433" y="0"/>
                </a:lnTo>
                <a:lnTo>
                  <a:pt x="1110433" y="636752"/>
                </a:lnTo>
                <a:lnTo>
                  <a:pt x="0" y="6367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21C1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8143527" y="8339714"/>
            <a:ext cx="144473" cy="918586"/>
            <a:chOff x="0" y="0"/>
            <a:chExt cx="38051" cy="2419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051" cy="241932"/>
            </a:xfrm>
            <a:custGeom>
              <a:avLst/>
              <a:gdLst/>
              <a:ahLst/>
              <a:cxnLst/>
              <a:rect r="r" b="b" t="t" l="l"/>
              <a:pathLst>
                <a:path h="241932" w="38051">
                  <a:moveTo>
                    <a:pt x="0" y="0"/>
                  </a:moveTo>
                  <a:lnTo>
                    <a:pt x="38051" y="0"/>
                  </a:lnTo>
                  <a:lnTo>
                    <a:pt x="38051" y="241932"/>
                  </a:lnTo>
                  <a:lnTo>
                    <a:pt x="0" y="241932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8051" cy="2800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3456499" y="0"/>
            <a:ext cx="5746456" cy="10287000"/>
            <a:chOff x="0" y="0"/>
            <a:chExt cx="7661941" cy="13716000"/>
          </a:xfrm>
        </p:grpSpPr>
        <p:pic>
          <p:nvPicPr>
            <p:cNvPr name="Picture 12" id="12"/>
            <p:cNvPicPr>
              <a:picLocks noChangeAspect="true"/>
            </p:cNvPicPr>
            <p:nvPr/>
          </p:nvPicPr>
          <p:blipFill>
            <a:blip r:embed="rId2"/>
            <a:srcRect l="32987" t="0" r="32987" b="0"/>
            <a:stretch>
              <a:fillRect/>
            </a:stretch>
          </p:blipFill>
          <p:spPr>
            <a:xfrm flipH="false" flipV="false">
              <a:off x="0" y="0"/>
              <a:ext cx="7661941" cy="13716000"/>
            </a:xfrm>
            <a:prstGeom prst="rect">
              <a:avLst/>
            </a:prstGeom>
          </p:spPr>
        </p:pic>
      </p:grpSp>
      <p:grpSp>
        <p:nvGrpSpPr>
          <p:cNvPr name="Group 13" id="13"/>
          <p:cNvGrpSpPr/>
          <p:nvPr/>
        </p:nvGrpSpPr>
        <p:grpSpPr>
          <a:xfrm rot="0">
            <a:off x="333615" y="4331358"/>
            <a:ext cx="4778113" cy="4670783"/>
            <a:chOff x="0" y="0"/>
            <a:chExt cx="801130" cy="78313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01130" cy="783135"/>
            </a:xfrm>
            <a:custGeom>
              <a:avLst/>
              <a:gdLst/>
              <a:ahLst/>
              <a:cxnLst/>
              <a:rect r="r" b="b" t="t" l="l"/>
              <a:pathLst>
                <a:path h="783135" w="801130">
                  <a:moveTo>
                    <a:pt x="0" y="0"/>
                  </a:moveTo>
                  <a:lnTo>
                    <a:pt x="801130" y="0"/>
                  </a:lnTo>
                  <a:lnTo>
                    <a:pt x="801130" y="783135"/>
                  </a:lnTo>
                  <a:lnTo>
                    <a:pt x="0" y="783135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801130" cy="8212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34866" y="4623397"/>
            <a:ext cx="4175610" cy="4175610"/>
            <a:chOff x="0" y="0"/>
            <a:chExt cx="5567480" cy="5567480"/>
          </a:xfrm>
        </p:grpSpPr>
        <p:pic>
          <p:nvPicPr>
            <p:cNvPr name="Picture 17" id="17"/>
            <p:cNvPicPr>
              <a:picLocks noChangeAspect="true"/>
            </p:cNvPicPr>
            <p:nvPr/>
          </p:nvPicPr>
          <p:blipFill>
            <a:blip r:embed="rId3"/>
            <a:srcRect l="19545" t="0" r="19545" b="0"/>
            <a:stretch>
              <a:fillRect/>
            </a:stretch>
          </p:blipFill>
          <p:spPr>
            <a:xfrm flipH="false" flipV="false">
              <a:off x="0" y="0"/>
              <a:ext cx="5567480" cy="5567480"/>
            </a:xfrm>
            <a:prstGeom prst="rect">
              <a:avLst/>
            </a:prstGeom>
          </p:spPr>
        </p:pic>
      </p:grpSp>
      <p:grpSp>
        <p:nvGrpSpPr>
          <p:cNvPr name="Group 18" id="18"/>
          <p:cNvGrpSpPr/>
          <p:nvPr/>
        </p:nvGrpSpPr>
        <p:grpSpPr>
          <a:xfrm rot="0">
            <a:off x="1028700" y="565634"/>
            <a:ext cx="1197947" cy="812111"/>
            <a:chOff x="0" y="0"/>
            <a:chExt cx="315509" cy="213889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15509" cy="213889"/>
            </a:xfrm>
            <a:custGeom>
              <a:avLst/>
              <a:gdLst/>
              <a:ahLst/>
              <a:cxnLst/>
              <a:rect r="r" b="b" t="t" l="l"/>
              <a:pathLst>
                <a:path h="213889" w="315509">
                  <a:moveTo>
                    <a:pt x="0" y="0"/>
                  </a:moveTo>
                  <a:lnTo>
                    <a:pt x="315509" y="0"/>
                  </a:lnTo>
                  <a:lnTo>
                    <a:pt x="315509" y="213889"/>
                  </a:lnTo>
                  <a:lnTo>
                    <a:pt x="0" y="213889"/>
                  </a:lnTo>
                  <a:close/>
                </a:path>
              </a:pathLst>
            </a:custGeom>
            <a:solidFill>
              <a:srgbClr val="F3ECE4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15509" cy="2519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057275" y="623206"/>
            <a:ext cx="1110433" cy="636752"/>
          </a:xfrm>
          <a:custGeom>
            <a:avLst/>
            <a:gdLst/>
            <a:ahLst/>
            <a:cxnLst/>
            <a:rect r="r" b="b" t="t" l="l"/>
            <a:pathLst>
              <a:path h="636752" w="1110433">
                <a:moveTo>
                  <a:pt x="0" y="0"/>
                </a:moveTo>
                <a:lnTo>
                  <a:pt x="1110433" y="0"/>
                </a:lnTo>
                <a:lnTo>
                  <a:pt x="1110433" y="636751"/>
                </a:lnTo>
                <a:lnTo>
                  <a:pt x="0" y="6367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9456758" y="2701433"/>
            <a:ext cx="7890568" cy="693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500">
                <a:solidFill>
                  <a:srgbClr val="95745B"/>
                </a:solidFill>
                <a:latin typeface="Poppins Bold"/>
                <a:ea typeface="Poppins Bold"/>
                <a:cs typeface="Poppins Bold"/>
                <a:sym typeface="Poppins Bold"/>
              </a:rPr>
              <a:t>Welcome To POJ Furniture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456758" y="3724725"/>
            <a:ext cx="8831242" cy="4044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95745B"/>
                </a:solidFill>
                <a:latin typeface="Canva Sans"/>
                <a:ea typeface="Canva Sans"/>
                <a:cs typeface="Canva Sans"/>
                <a:sym typeface="Canva Sans"/>
              </a:rPr>
              <a:t>POJ Furniture in Bhubaneswar offers a considerable range of stylish and high-quality furniture. This </a:t>
            </a:r>
            <a:r>
              <a:rPr lang="en-US" sz="2700" u="sng">
                <a:solidFill>
                  <a:srgbClr val="95745B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pojfurniture.com/our-showrooms/bhubaneswar"/>
              </a:rPr>
              <a:t>furniture showroom in Bhubaneswar</a:t>
            </a:r>
            <a:r>
              <a:rPr lang="en-US" sz="2700">
                <a:solidFill>
                  <a:srgbClr val="95745B"/>
                </a:solidFill>
                <a:latin typeface="Canva Sans"/>
                <a:ea typeface="Canva Sans"/>
                <a:cs typeface="Canva Sans"/>
                <a:sym typeface="Canva Sans"/>
              </a:rPr>
              <a:t> offers a collection of elegant sofas, modern dining sets, and comfortable beds. With a commitment to excellent craftsmanship, reasonable price and customer satisfaction, POJ Furniture is the ideal place for home or office furnishing needs.</a:t>
            </a:r>
          </a:p>
          <a:p>
            <a:pPr algn="l">
              <a:lnSpc>
                <a:spcPts val="1820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9456758" y="9220200"/>
            <a:ext cx="8831242" cy="33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95745B"/>
                </a:solidFill>
                <a:latin typeface="Canva Sans"/>
                <a:ea typeface="Canva Sans"/>
                <a:cs typeface="Canva Sans"/>
                <a:sym typeface="Canva Sans"/>
              </a:rPr>
              <a:t>https://www.pojfurniture.com/our-showrooms/bhubaneswar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21C1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8143527" y="8339714"/>
            <a:ext cx="144473" cy="918586"/>
            <a:chOff x="0" y="0"/>
            <a:chExt cx="38051" cy="2419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051" cy="241932"/>
            </a:xfrm>
            <a:custGeom>
              <a:avLst/>
              <a:gdLst/>
              <a:ahLst/>
              <a:cxnLst/>
              <a:rect r="r" b="b" t="t" l="l"/>
              <a:pathLst>
                <a:path h="241932" w="38051">
                  <a:moveTo>
                    <a:pt x="0" y="0"/>
                  </a:moveTo>
                  <a:lnTo>
                    <a:pt x="38051" y="0"/>
                  </a:lnTo>
                  <a:lnTo>
                    <a:pt x="38051" y="241932"/>
                  </a:lnTo>
                  <a:lnTo>
                    <a:pt x="0" y="241932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8051" cy="2800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419272"/>
            <a:ext cx="1197947" cy="812111"/>
            <a:chOff x="0" y="0"/>
            <a:chExt cx="315509" cy="213889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15509" cy="213889"/>
            </a:xfrm>
            <a:custGeom>
              <a:avLst/>
              <a:gdLst/>
              <a:ahLst/>
              <a:cxnLst/>
              <a:rect r="r" b="b" t="t" l="l"/>
              <a:pathLst>
                <a:path h="213889" w="315509">
                  <a:moveTo>
                    <a:pt x="0" y="0"/>
                  </a:moveTo>
                  <a:lnTo>
                    <a:pt x="315509" y="0"/>
                  </a:lnTo>
                  <a:lnTo>
                    <a:pt x="315509" y="213889"/>
                  </a:lnTo>
                  <a:lnTo>
                    <a:pt x="0" y="213889"/>
                  </a:lnTo>
                  <a:close/>
                </a:path>
              </a:pathLst>
            </a:custGeom>
            <a:solidFill>
              <a:srgbClr val="F3ECE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315509" cy="2519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072457" y="1372768"/>
            <a:ext cx="4175610" cy="4689967"/>
            <a:chOff x="0" y="0"/>
            <a:chExt cx="5567480" cy="6253289"/>
          </a:xfrm>
        </p:grpSpPr>
        <p:pic>
          <p:nvPicPr>
            <p:cNvPr name="Picture 15" id="15"/>
            <p:cNvPicPr>
              <a:picLocks noChangeAspect="true"/>
            </p:cNvPicPr>
            <p:nvPr/>
          </p:nvPicPr>
          <p:blipFill>
            <a:blip r:embed="rId2"/>
            <a:srcRect l="22885" t="0" r="22885" b="0"/>
            <a:stretch>
              <a:fillRect/>
            </a:stretch>
          </p:blipFill>
          <p:spPr>
            <a:xfrm flipH="false" flipV="false">
              <a:off x="0" y="0"/>
              <a:ext cx="5567480" cy="6253289"/>
            </a:xfrm>
            <a:prstGeom prst="rect">
              <a:avLst/>
            </a:prstGeom>
          </p:spPr>
        </p:pic>
      </p:grpSp>
      <p:grpSp>
        <p:nvGrpSpPr>
          <p:cNvPr name="Group 16" id="16"/>
          <p:cNvGrpSpPr/>
          <p:nvPr/>
        </p:nvGrpSpPr>
        <p:grpSpPr>
          <a:xfrm rot="0">
            <a:off x="5736671" y="1372768"/>
            <a:ext cx="11755128" cy="4689967"/>
            <a:chOff x="0" y="0"/>
            <a:chExt cx="15673504" cy="6253289"/>
          </a:xfrm>
        </p:grpSpPr>
        <p:pic>
          <p:nvPicPr>
            <p:cNvPr name="Picture 17" id="17"/>
            <p:cNvPicPr>
              <a:picLocks noChangeAspect="true"/>
            </p:cNvPicPr>
            <p:nvPr/>
          </p:nvPicPr>
          <p:blipFill>
            <a:blip r:embed="rId3"/>
            <a:srcRect l="0" t="17248" r="0" b="17248"/>
            <a:stretch>
              <a:fillRect/>
            </a:stretch>
          </p:blipFill>
          <p:spPr>
            <a:xfrm flipH="false" flipV="false">
              <a:off x="0" y="0"/>
              <a:ext cx="15673504" cy="6253289"/>
            </a:xfrm>
            <a:prstGeom prst="rect">
              <a:avLst/>
            </a:prstGeom>
          </p:spPr>
        </p:pic>
      </p:grpSp>
      <p:sp>
        <p:nvSpPr>
          <p:cNvPr name="TextBox 18" id="18"/>
          <p:cNvSpPr txBox="true"/>
          <p:nvPr/>
        </p:nvSpPr>
        <p:spPr>
          <a:xfrm rot="0">
            <a:off x="6724102" y="6710334"/>
            <a:ext cx="4431331" cy="693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500">
                <a:solidFill>
                  <a:srgbClr val="95745B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890309" y="8218617"/>
            <a:ext cx="1453976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95745B"/>
                </a:solidFill>
                <a:latin typeface="Canva Sans"/>
                <a:ea typeface="Canva Sans"/>
                <a:cs typeface="Canva Sans"/>
                <a:sym typeface="Canva Sans"/>
              </a:rPr>
              <a:t>Visit us -https://www.pojfurniture.com/our-showrooms/bhubaneswar 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072457" y="506951"/>
            <a:ext cx="1110433" cy="636752"/>
          </a:xfrm>
          <a:custGeom>
            <a:avLst/>
            <a:gdLst/>
            <a:ahLst/>
            <a:cxnLst/>
            <a:rect r="r" b="b" t="t" l="l"/>
            <a:pathLst>
              <a:path h="636752" w="1110433">
                <a:moveTo>
                  <a:pt x="0" y="0"/>
                </a:moveTo>
                <a:lnTo>
                  <a:pt x="1110433" y="0"/>
                </a:lnTo>
                <a:lnTo>
                  <a:pt x="1110433" y="636752"/>
                </a:lnTo>
                <a:lnTo>
                  <a:pt x="0" y="6367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DAGNvNCQNng</dc:identifier>
  <dcterms:modified xsi:type="dcterms:W3CDTF">2011-08-01T06:04:30Z</dcterms:modified>
  <cp:revision>1</cp:revision>
  <dc:title>Furniture Showroom in Bhubaneswar</dc:title>
</cp:coreProperties>
</file>