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erif Display" charset="1" panose="00000000000000000000"/>
      <p:regular r:id="rId10"/>
    </p:embeddedFont>
    <p:embeddedFont>
      <p:font typeface="Poppins Bold" charset="1" panose="00000800000000000000"/>
      <p:regular r:id="rId11"/>
    </p:embeddedFont>
    <p:embeddedFont>
      <p:font typeface="Canva Sans" charset="1" panose="020B0503030501040103"/>
      <p:regular r:id="rId12"/>
    </p:embeddedFont>
    <p:embeddedFont>
      <p:font typeface="Garet" charset="1" panose="00000000000000000000"/>
      <p:regular r:id="rId13"/>
    </p:embeddedFont>
    <p:embeddedFont>
      <p:font typeface="Comic Sans Bold" charset="1" panose="03000902030302020204"/>
      <p:regular r:id="rId14"/>
    </p:embeddedFont>
    <p:embeddedFont>
      <p:font typeface="Canva Sans Bold" charset="1" panose="020B0803030501040103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https://alokaresortmanali.com/" TargetMode="External" Type="http://schemas.openxmlformats.org/officeDocument/2006/relationships/hyperlink"/><Relationship Id="rId5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jpeg" Type="http://schemas.openxmlformats.org/officeDocument/2006/relationships/image"/><Relationship Id="rId5" Target="../media/image8.jpeg" Type="http://schemas.openxmlformats.org/officeDocument/2006/relationships/image"/><Relationship Id="rId6" Target="../media/image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10.jpeg" Type="http://schemas.openxmlformats.org/officeDocument/2006/relationships/image"/><Relationship Id="rId4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7D3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493233" y="-90487"/>
            <a:ext cx="8177844" cy="8991929"/>
            <a:chOff x="0" y="0"/>
            <a:chExt cx="1356841" cy="149191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56841" cy="1491912"/>
            </a:xfrm>
            <a:custGeom>
              <a:avLst/>
              <a:gdLst/>
              <a:ahLst/>
              <a:cxnLst/>
              <a:rect r="r" b="b" t="t" l="l"/>
              <a:pathLst>
                <a:path h="1491912" w="1356841">
                  <a:moveTo>
                    <a:pt x="0" y="0"/>
                  </a:moveTo>
                  <a:lnTo>
                    <a:pt x="1356841" y="0"/>
                  </a:lnTo>
                  <a:lnTo>
                    <a:pt x="1356841" y="1491912"/>
                  </a:lnTo>
                  <a:lnTo>
                    <a:pt x="0" y="1491912"/>
                  </a:lnTo>
                  <a:close/>
                </a:path>
              </a:pathLst>
            </a:custGeom>
            <a:blipFill>
              <a:blip r:embed="rId2"/>
              <a:stretch>
                <a:fillRect l="-32616" t="0" r="-32616" b="0"/>
              </a:stretch>
            </a:blipFill>
          </p:spPr>
        </p:sp>
      </p:grpSp>
      <p:sp>
        <p:nvSpPr>
          <p:cNvPr name="AutoShape 4" id="4"/>
          <p:cNvSpPr/>
          <p:nvPr/>
        </p:nvSpPr>
        <p:spPr>
          <a:xfrm>
            <a:off x="1028700" y="-266229"/>
            <a:ext cx="0" cy="10990315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2820653" y="8732777"/>
            <a:ext cx="3086100" cy="337330"/>
            <a:chOff x="0" y="0"/>
            <a:chExt cx="812800" cy="8884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8844"/>
            </a:xfrm>
            <a:custGeom>
              <a:avLst/>
              <a:gdLst/>
              <a:ahLst/>
              <a:cxnLst/>
              <a:rect r="r" b="b" t="t" l="l"/>
              <a:pathLst>
                <a:path h="88844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8844"/>
                  </a:lnTo>
                  <a:lnTo>
                    <a:pt x="0" y="88844"/>
                  </a:lnTo>
                  <a:close/>
                </a:path>
              </a:pathLst>
            </a:custGeom>
            <a:solidFill>
              <a:srgbClr val="C7B49E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812800" cy="14599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5400000">
            <a:off x="-290878" y="3545807"/>
            <a:ext cx="2623833" cy="248510"/>
            <a:chOff x="0" y="0"/>
            <a:chExt cx="691051" cy="65451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91051" cy="65451"/>
            </a:xfrm>
            <a:custGeom>
              <a:avLst/>
              <a:gdLst/>
              <a:ahLst/>
              <a:cxnLst/>
              <a:rect r="r" b="b" t="t" l="l"/>
              <a:pathLst>
                <a:path h="65451" w="691051">
                  <a:moveTo>
                    <a:pt x="0" y="0"/>
                  </a:moveTo>
                  <a:lnTo>
                    <a:pt x="691051" y="0"/>
                  </a:lnTo>
                  <a:lnTo>
                    <a:pt x="691051" y="65451"/>
                  </a:lnTo>
                  <a:lnTo>
                    <a:pt x="0" y="65451"/>
                  </a:lnTo>
                  <a:close/>
                </a:path>
              </a:pathLst>
            </a:custGeom>
            <a:solidFill>
              <a:srgbClr val="C7B49E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57150"/>
              <a:ext cx="691051" cy="1226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260881" y="597464"/>
            <a:ext cx="2803378" cy="652954"/>
          </a:xfrm>
          <a:custGeom>
            <a:avLst/>
            <a:gdLst/>
            <a:ahLst/>
            <a:cxnLst/>
            <a:rect r="r" b="b" t="t" l="l"/>
            <a:pathLst>
              <a:path h="652954" w="2803378">
                <a:moveTo>
                  <a:pt x="0" y="0"/>
                </a:moveTo>
                <a:lnTo>
                  <a:pt x="2803379" y="0"/>
                </a:lnTo>
                <a:lnTo>
                  <a:pt x="2803379" y="652954"/>
                </a:lnTo>
                <a:lnTo>
                  <a:pt x="0" y="6529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260881" y="2723279"/>
            <a:ext cx="6658265" cy="3071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342"/>
              </a:lnSpc>
            </a:pPr>
            <a:r>
              <a:rPr lang="en-US" sz="8815">
                <a:solidFill>
                  <a:srgbClr val="7D1F0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Aloka Resort</a:t>
            </a:r>
          </a:p>
          <a:p>
            <a:pPr algn="l">
              <a:lnSpc>
                <a:spcPts val="12342"/>
              </a:lnSpc>
            </a:pPr>
            <a:r>
              <a:rPr lang="en-US" sz="8815">
                <a:solidFill>
                  <a:srgbClr val="7D1F0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Manali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145294" y="6162263"/>
            <a:ext cx="5971324" cy="11291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39"/>
              </a:lnSpc>
            </a:pPr>
            <a:r>
              <a:rPr lang="en-US" sz="3170">
                <a:solidFill>
                  <a:srgbClr val="7D1F09"/>
                </a:solidFill>
                <a:latin typeface="Poppins Bold"/>
                <a:ea typeface="Poppins Bold"/>
                <a:cs typeface="Poppins Bold"/>
                <a:sym typeface="Poppins Bold"/>
              </a:rPr>
              <a:t>Premium Hotel in Manali</a:t>
            </a:r>
          </a:p>
          <a:p>
            <a:pPr algn="l">
              <a:lnSpc>
                <a:spcPts val="4439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-5400000">
            <a:off x="-3397554" y="5957792"/>
            <a:ext cx="7779682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7D1F09"/>
                </a:solidFill>
                <a:latin typeface="Canva Sans"/>
                <a:ea typeface="Canva Sans"/>
                <a:cs typeface="Canva Sans"/>
                <a:sym typeface="Canva Sans"/>
              </a:rPr>
              <a:t>https://alokaresortmanali.com/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7D3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6824263" y="5858002"/>
            <a:ext cx="5020538" cy="2916530"/>
            <a:chOff x="0" y="0"/>
            <a:chExt cx="777813" cy="45184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77813" cy="451847"/>
            </a:xfrm>
            <a:custGeom>
              <a:avLst/>
              <a:gdLst/>
              <a:ahLst/>
              <a:cxnLst/>
              <a:rect r="r" b="b" t="t" l="l"/>
              <a:pathLst>
                <a:path h="451847" w="777813">
                  <a:moveTo>
                    <a:pt x="0" y="0"/>
                  </a:moveTo>
                  <a:lnTo>
                    <a:pt x="777813" y="0"/>
                  </a:lnTo>
                  <a:lnTo>
                    <a:pt x="777813" y="451847"/>
                  </a:lnTo>
                  <a:lnTo>
                    <a:pt x="0" y="451847"/>
                  </a:lnTo>
                  <a:close/>
                </a:path>
              </a:pathLst>
            </a:custGeom>
            <a:blipFill>
              <a:blip r:embed="rId2"/>
              <a:stretch>
                <a:fillRect l="-1699" t="0" r="-169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117594" y="-102895"/>
            <a:ext cx="5600945" cy="10533086"/>
            <a:chOff x="0" y="0"/>
            <a:chExt cx="867733" cy="163185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67733" cy="1631851"/>
            </a:xfrm>
            <a:custGeom>
              <a:avLst/>
              <a:gdLst/>
              <a:ahLst/>
              <a:cxnLst/>
              <a:rect r="r" b="b" t="t" l="l"/>
              <a:pathLst>
                <a:path h="1631851" w="867733">
                  <a:moveTo>
                    <a:pt x="0" y="0"/>
                  </a:moveTo>
                  <a:lnTo>
                    <a:pt x="867733" y="0"/>
                  </a:lnTo>
                  <a:lnTo>
                    <a:pt x="867733" y="1631851"/>
                  </a:lnTo>
                  <a:lnTo>
                    <a:pt x="0" y="1631851"/>
                  </a:lnTo>
                  <a:close/>
                </a:path>
              </a:pathLst>
            </a:custGeom>
            <a:blipFill>
              <a:blip r:embed="rId3"/>
              <a:stretch>
                <a:fillRect l="-90916" t="0" r="-90916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6691744" y="3475725"/>
            <a:ext cx="4755951" cy="2095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>
                <a:solidFill>
                  <a:srgbClr val="7D1F0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About Aloka Resort Manali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2773681" y="2656307"/>
            <a:ext cx="4485619" cy="6118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7D1F09"/>
                </a:solidFill>
                <a:latin typeface="Garet"/>
                <a:ea typeface="Garet"/>
                <a:cs typeface="Garet"/>
                <a:sym typeface="Garet"/>
              </a:rPr>
              <a:t>Experience unmatched extravagance at the </a:t>
            </a:r>
            <a:r>
              <a:rPr lang="en-US" sz="2499" u="sng">
                <a:solidFill>
                  <a:srgbClr val="7D1F09"/>
                </a:solidFill>
                <a:latin typeface="Garet"/>
                <a:ea typeface="Garet"/>
                <a:cs typeface="Garet"/>
                <a:sym typeface="Garet"/>
                <a:hlinkClick r:id="rId4" tooltip="https://alokaresortmanali.com/"/>
              </a:rPr>
              <a:t>premium hotel in Manali</a:t>
            </a:r>
            <a:r>
              <a:rPr lang="en-US" sz="2499">
                <a:solidFill>
                  <a:srgbClr val="7D1F09"/>
                </a:solidFill>
                <a:latin typeface="Garet"/>
                <a:ea typeface="Garet"/>
                <a:cs typeface="Garet"/>
                <a:sym typeface="Garet"/>
              </a:rPr>
              <a:t>, Aloka Resort Manali. It offers elegant rooms with beautiful mountain views, cozy rooms, exquisite dining facilities, and modern amenities. Cuddleed in the heart of nature, it's perfect for a serene getaway, comfort, and hospitality.</a:t>
            </a:r>
          </a:p>
          <a:p>
            <a:pPr algn="l">
              <a:lnSpc>
                <a:spcPts val="3499"/>
              </a:lnSpc>
            </a:pPr>
          </a:p>
        </p:txBody>
      </p:sp>
      <p:sp>
        <p:nvSpPr>
          <p:cNvPr name="AutoShape 8" id="8"/>
          <p:cNvSpPr/>
          <p:nvPr/>
        </p:nvSpPr>
        <p:spPr>
          <a:xfrm>
            <a:off x="9518623" y="1038225"/>
            <a:ext cx="9300836" cy="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" id="9"/>
          <p:cNvGrpSpPr/>
          <p:nvPr/>
        </p:nvGrpSpPr>
        <p:grpSpPr>
          <a:xfrm rot="0">
            <a:off x="17141706" y="896783"/>
            <a:ext cx="1572072" cy="263834"/>
            <a:chOff x="0" y="0"/>
            <a:chExt cx="414044" cy="6948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414044" cy="69487"/>
            </a:xfrm>
            <a:custGeom>
              <a:avLst/>
              <a:gdLst/>
              <a:ahLst/>
              <a:cxnLst/>
              <a:rect r="r" b="b" t="t" l="l"/>
              <a:pathLst>
                <a:path h="69487" w="414044">
                  <a:moveTo>
                    <a:pt x="0" y="0"/>
                  </a:moveTo>
                  <a:lnTo>
                    <a:pt x="414044" y="0"/>
                  </a:lnTo>
                  <a:lnTo>
                    <a:pt x="414044" y="69487"/>
                  </a:lnTo>
                  <a:lnTo>
                    <a:pt x="0" y="69487"/>
                  </a:lnTo>
                  <a:close/>
                </a:path>
              </a:pathLst>
            </a:custGeom>
            <a:solidFill>
              <a:srgbClr val="C7B49E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57150"/>
              <a:ext cx="414044" cy="1266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260881" y="597464"/>
            <a:ext cx="2803378" cy="652954"/>
          </a:xfrm>
          <a:custGeom>
            <a:avLst/>
            <a:gdLst/>
            <a:ahLst/>
            <a:cxnLst/>
            <a:rect r="r" b="b" t="t" l="l"/>
            <a:pathLst>
              <a:path h="652954" w="2803378">
                <a:moveTo>
                  <a:pt x="0" y="0"/>
                </a:moveTo>
                <a:lnTo>
                  <a:pt x="2803379" y="0"/>
                </a:lnTo>
                <a:lnTo>
                  <a:pt x="2803379" y="652954"/>
                </a:lnTo>
                <a:lnTo>
                  <a:pt x="0" y="65295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7D3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698036" y="2572638"/>
            <a:ext cx="7254933" cy="832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20"/>
              </a:lnSpc>
            </a:pPr>
            <a:r>
              <a:rPr lang="en-US" sz="6000">
                <a:solidFill>
                  <a:srgbClr val="7D1F0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Address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13450896" y="0"/>
            <a:ext cx="4863288" cy="4187040"/>
            <a:chOff x="0" y="0"/>
            <a:chExt cx="753451" cy="64868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53451" cy="648682"/>
            </a:xfrm>
            <a:custGeom>
              <a:avLst/>
              <a:gdLst/>
              <a:ahLst/>
              <a:cxnLst/>
              <a:rect r="r" b="b" t="t" l="l"/>
              <a:pathLst>
                <a:path h="648682" w="753451">
                  <a:moveTo>
                    <a:pt x="0" y="0"/>
                  </a:moveTo>
                  <a:lnTo>
                    <a:pt x="753451" y="0"/>
                  </a:lnTo>
                  <a:lnTo>
                    <a:pt x="753451" y="648682"/>
                  </a:lnTo>
                  <a:lnTo>
                    <a:pt x="0" y="648682"/>
                  </a:lnTo>
                  <a:close/>
                </a:path>
              </a:pathLst>
            </a:custGeom>
            <a:blipFill>
              <a:blip r:embed="rId2"/>
              <a:stretch>
                <a:fillRect l="-14688" t="0" r="-14688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3450896" y="4370669"/>
            <a:ext cx="5008622" cy="6011581"/>
            <a:chOff x="0" y="0"/>
            <a:chExt cx="883514" cy="106043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83514" cy="1060434"/>
            </a:xfrm>
            <a:custGeom>
              <a:avLst/>
              <a:gdLst/>
              <a:ahLst/>
              <a:cxnLst/>
              <a:rect r="r" b="b" t="t" l="l"/>
              <a:pathLst>
                <a:path h="1060434" w="883514">
                  <a:moveTo>
                    <a:pt x="0" y="0"/>
                  </a:moveTo>
                  <a:lnTo>
                    <a:pt x="883514" y="0"/>
                  </a:lnTo>
                  <a:lnTo>
                    <a:pt x="883514" y="1060434"/>
                  </a:lnTo>
                  <a:lnTo>
                    <a:pt x="0" y="1060434"/>
                  </a:lnTo>
                  <a:close/>
                </a:path>
              </a:pathLst>
            </a:custGeom>
            <a:blipFill>
              <a:blip r:embed="rId3"/>
              <a:stretch>
                <a:fillRect l="-40182" t="0" r="-40182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8644096" y="5652519"/>
            <a:ext cx="4626617" cy="4729731"/>
            <a:chOff x="0" y="0"/>
            <a:chExt cx="1095905" cy="112033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095905" cy="1120329"/>
            </a:xfrm>
            <a:custGeom>
              <a:avLst/>
              <a:gdLst/>
              <a:ahLst/>
              <a:cxnLst/>
              <a:rect r="r" b="b" t="t" l="l"/>
              <a:pathLst>
                <a:path h="1120329" w="1095905">
                  <a:moveTo>
                    <a:pt x="0" y="0"/>
                  </a:moveTo>
                  <a:lnTo>
                    <a:pt x="1095905" y="0"/>
                  </a:lnTo>
                  <a:lnTo>
                    <a:pt x="1095905" y="1120329"/>
                  </a:lnTo>
                  <a:lnTo>
                    <a:pt x="0" y="1120329"/>
                  </a:lnTo>
                  <a:close/>
                </a:path>
              </a:pathLst>
            </a:custGeom>
            <a:blipFill>
              <a:blip r:embed="rId4"/>
              <a:stretch>
                <a:fillRect l="-26671" t="0" r="-26671" b="0"/>
              </a:stretch>
            </a:blipFill>
          </p:spPr>
        </p:sp>
      </p:grpSp>
      <p:sp>
        <p:nvSpPr>
          <p:cNvPr name="AutoShape 9" id="9"/>
          <p:cNvSpPr/>
          <p:nvPr/>
        </p:nvSpPr>
        <p:spPr>
          <a:xfrm flipV="true">
            <a:off x="1545745" y="1722045"/>
            <a:ext cx="10990315" cy="0"/>
          </a:xfrm>
          <a:prstGeom prst="line">
            <a:avLst/>
          </a:prstGeom>
          <a:ln cap="flat" w="1905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0" id="10"/>
          <p:cNvGrpSpPr/>
          <p:nvPr/>
        </p:nvGrpSpPr>
        <p:grpSpPr>
          <a:xfrm rot="0">
            <a:off x="8644096" y="-447545"/>
            <a:ext cx="4626617" cy="5887967"/>
            <a:chOff x="0" y="0"/>
            <a:chExt cx="1095905" cy="139468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095905" cy="1394680"/>
            </a:xfrm>
            <a:custGeom>
              <a:avLst/>
              <a:gdLst/>
              <a:ahLst/>
              <a:cxnLst/>
              <a:rect r="r" b="b" t="t" l="l"/>
              <a:pathLst>
                <a:path h="1394680" w="1095905">
                  <a:moveTo>
                    <a:pt x="0" y="0"/>
                  </a:moveTo>
                  <a:lnTo>
                    <a:pt x="1095905" y="0"/>
                  </a:lnTo>
                  <a:lnTo>
                    <a:pt x="1095905" y="1394680"/>
                  </a:lnTo>
                  <a:lnTo>
                    <a:pt x="0" y="1394680"/>
                  </a:lnTo>
                  <a:close/>
                </a:path>
              </a:pathLst>
            </a:custGeom>
            <a:blipFill>
              <a:blip r:embed="rId5"/>
              <a:stretch>
                <a:fillRect l="-45540" t="0" r="-45540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311640" y="1590128"/>
            <a:ext cx="1572072" cy="263834"/>
            <a:chOff x="0" y="0"/>
            <a:chExt cx="414044" cy="6948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414044" cy="69487"/>
            </a:xfrm>
            <a:custGeom>
              <a:avLst/>
              <a:gdLst/>
              <a:ahLst/>
              <a:cxnLst/>
              <a:rect r="r" b="b" t="t" l="l"/>
              <a:pathLst>
                <a:path h="69487" w="414044">
                  <a:moveTo>
                    <a:pt x="0" y="0"/>
                  </a:moveTo>
                  <a:lnTo>
                    <a:pt x="414044" y="0"/>
                  </a:lnTo>
                  <a:lnTo>
                    <a:pt x="414044" y="69487"/>
                  </a:lnTo>
                  <a:lnTo>
                    <a:pt x="0" y="69487"/>
                  </a:lnTo>
                  <a:close/>
                </a:path>
              </a:pathLst>
            </a:custGeom>
            <a:solidFill>
              <a:srgbClr val="C7B49E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57150"/>
              <a:ext cx="414044" cy="1266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1698036" y="3842978"/>
            <a:ext cx="5869736" cy="3917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7D1F09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Chadyari, Tehsil Manali, Distt Kullu H.P, 175131, INDIA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7D1F09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Phone: +91 78386-09537, +91 98160-76122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7D1F09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Email: alokaresortmanali@gmail.com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7D1F09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Website -https://alokaresortmanali.com/</a:t>
            </a:r>
          </a:p>
          <a:p>
            <a:pPr algn="l">
              <a:lnSpc>
                <a:spcPts val="3499"/>
              </a:lnSpc>
            </a:pPr>
          </a:p>
          <a:p>
            <a:pPr algn="l">
              <a:lnSpc>
                <a:spcPts val="3499"/>
              </a:lnSpc>
            </a:pP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1028700" y="702223"/>
            <a:ext cx="2803378" cy="652954"/>
          </a:xfrm>
          <a:custGeom>
            <a:avLst/>
            <a:gdLst/>
            <a:ahLst/>
            <a:cxnLst/>
            <a:rect r="r" b="b" t="t" l="l"/>
            <a:pathLst>
              <a:path h="652954" w="2803378">
                <a:moveTo>
                  <a:pt x="0" y="0"/>
                </a:moveTo>
                <a:lnTo>
                  <a:pt x="2803378" y="0"/>
                </a:lnTo>
                <a:lnTo>
                  <a:pt x="2803378" y="652954"/>
                </a:lnTo>
                <a:lnTo>
                  <a:pt x="0" y="65295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7D3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5589975" cy="10287000"/>
            <a:chOff x="0" y="0"/>
            <a:chExt cx="860749" cy="158400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60749" cy="1584001"/>
            </a:xfrm>
            <a:custGeom>
              <a:avLst/>
              <a:gdLst/>
              <a:ahLst/>
              <a:cxnLst/>
              <a:rect r="r" b="b" t="t" l="l"/>
              <a:pathLst>
                <a:path h="1584001" w="860749">
                  <a:moveTo>
                    <a:pt x="0" y="0"/>
                  </a:moveTo>
                  <a:lnTo>
                    <a:pt x="860749" y="0"/>
                  </a:lnTo>
                  <a:lnTo>
                    <a:pt x="860749" y="1584001"/>
                  </a:lnTo>
                  <a:lnTo>
                    <a:pt x="0" y="1584001"/>
                  </a:lnTo>
                  <a:close/>
                </a:path>
              </a:pathLst>
            </a:custGeom>
            <a:blipFill>
              <a:blip r:embed="rId2"/>
              <a:stretch>
                <a:fillRect l="-88270" t="0" r="-8827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698025" y="0"/>
            <a:ext cx="5589975" cy="10287000"/>
            <a:chOff x="0" y="0"/>
            <a:chExt cx="993258" cy="182785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93258" cy="1827851"/>
            </a:xfrm>
            <a:custGeom>
              <a:avLst/>
              <a:gdLst/>
              <a:ahLst/>
              <a:cxnLst/>
              <a:rect r="r" b="b" t="t" l="l"/>
              <a:pathLst>
                <a:path h="1827851" w="993258">
                  <a:moveTo>
                    <a:pt x="0" y="0"/>
                  </a:moveTo>
                  <a:lnTo>
                    <a:pt x="993258" y="0"/>
                  </a:lnTo>
                  <a:lnTo>
                    <a:pt x="993258" y="1827851"/>
                  </a:lnTo>
                  <a:lnTo>
                    <a:pt x="0" y="1827851"/>
                  </a:lnTo>
                  <a:close/>
                </a:path>
              </a:pathLst>
            </a:custGeom>
            <a:blipFill>
              <a:blip r:embed="rId3"/>
              <a:stretch>
                <a:fillRect l="-26621" t="0" r="-26621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6028125" y="688686"/>
            <a:ext cx="6231751" cy="8480744"/>
            <a:chOff x="0" y="0"/>
            <a:chExt cx="1641284" cy="223361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641284" cy="2233612"/>
            </a:xfrm>
            <a:custGeom>
              <a:avLst/>
              <a:gdLst/>
              <a:ahLst/>
              <a:cxnLst/>
              <a:rect r="r" b="b" t="t" l="l"/>
              <a:pathLst>
                <a:path h="2233612" w="1641284">
                  <a:moveTo>
                    <a:pt x="0" y="0"/>
                  </a:moveTo>
                  <a:lnTo>
                    <a:pt x="1641284" y="0"/>
                  </a:lnTo>
                  <a:lnTo>
                    <a:pt x="1641284" y="2233612"/>
                  </a:lnTo>
                  <a:lnTo>
                    <a:pt x="0" y="223361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57150"/>
              <a:ext cx="1641284" cy="229076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79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6190961" y="3182050"/>
            <a:ext cx="5906079" cy="1642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20"/>
              </a:lnSpc>
            </a:pPr>
            <a:r>
              <a:rPr lang="en-US" sz="6000">
                <a:solidFill>
                  <a:srgbClr val="7D1F0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Thanks For Watching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707759" y="4319323"/>
            <a:ext cx="2872482" cy="504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6190961" y="5850273"/>
            <a:ext cx="5906079" cy="10121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7D1F09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Visit us - https://alokaresortmanali.com/ 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260881" y="597464"/>
            <a:ext cx="2803378" cy="652954"/>
          </a:xfrm>
          <a:custGeom>
            <a:avLst/>
            <a:gdLst/>
            <a:ahLst/>
            <a:cxnLst/>
            <a:rect r="r" b="b" t="t" l="l"/>
            <a:pathLst>
              <a:path h="652954" w="2803378">
                <a:moveTo>
                  <a:pt x="0" y="0"/>
                </a:moveTo>
                <a:lnTo>
                  <a:pt x="2803379" y="0"/>
                </a:lnTo>
                <a:lnTo>
                  <a:pt x="2803379" y="652954"/>
                </a:lnTo>
                <a:lnTo>
                  <a:pt x="0" y="65295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DAGNPSs6bO8</dc:identifier>
  <dcterms:modified xsi:type="dcterms:W3CDTF">2011-08-01T06:04:30Z</dcterms:modified>
  <cp:revision>1</cp:revision>
  <dc:title>Premium Hotel in Manali</dc:title>
</cp:coreProperties>
</file>