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Oswald Bold" charset="1" panose="00000800000000000000"/>
      <p:regular r:id="rId10"/>
    </p:embeddedFont>
    <p:embeddedFont>
      <p:font typeface="Maven Pro" charset="1" panose="00000500000000000000"/>
      <p:regular r:id="rId11"/>
    </p:embeddedFont>
    <p:embeddedFont>
      <p:font typeface="Canva Sans Bold" charset="1" panose="020B0803030501040103"/>
      <p:regular r:id="rId12"/>
    </p:embeddedFont>
    <p:embeddedFont>
      <p:font typeface="Oswald" charset="1" panose="0000050000000000000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11.jpeg" Type="http://schemas.openxmlformats.org/officeDocument/2006/relationships/image"/><Relationship Id="rId7" Target="../media/image12.jpeg" Type="http://schemas.openxmlformats.org/officeDocument/2006/relationships/image"/><Relationship Id="rId8" Target="https://www.travipro.com/travel-internet-marketing-company.html" TargetMode="External" Type="http://schemas.openxmlformats.org/officeDocument/2006/relationships/hyperlink"/><Relationship Id="rId9" Target="../media/image10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.svg" Type="http://schemas.openxmlformats.org/officeDocument/2006/relationships/image"/><Relationship Id="rId11" Target="../media/image10.png" Type="http://schemas.openxmlformats.org/officeDocument/2006/relationships/image"/><Relationship Id="rId2" Target="../media/image13.png" Type="http://schemas.openxmlformats.org/officeDocument/2006/relationships/image"/><Relationship Id="rId3" Target="../media/image14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7.jpeg" Type="http://schemas.openxmlformats.org/officeDocument/2006/relationships/image"/><Relationship Id="rId7" Target="../media/image18.png" Type="http://schemas.openxmlformats.org/officeDocument/2006/relationships/image"/><Relationship Id="rId8" Target="../media/image19.svg" Type="http://schemas.openxmlformats.org/officeDocument/2006/relationships/image"/><Relationship Id="rId9" Target="../media/image1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20.jpe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296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14648217" y="-2925619"/>
            <a:ext cx="9722988" cy="11276744"/>
          </a:xfrm>
          <a:custGeom>
            <a:avLst/>
            <a:gdLst/>
            <a:ahLst/>
            <a:cxnLst/>
            <a:rect r="r" b="b" t="t" l="l"/>
            <a:pathLst>
              <a:path h="11276744" w="9722988">
                <a:moveTo>
                  <a:pt x="0" y="0"/>
                </a:moveTo>
                <a:lnTo>
                  <a:pt x="9722988" y="0"/>
                </a:lnTo>
                <a:lnTo>
                  <a:pt x="9722988" y="11276744"/>
                </a:lnTo>
                <a:lnTo>
                  <a:pt x="0" y="112767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14648217" y="1935875"/>
            <a:ext cx="9722988" cy="11276744"/>
          </a:xfrm>
          <a:custGeom>
            <a:avLst/>
            <a:gdLst/>
            <a:ahLst/>
            <a:cxnLst/>
            <a:rect r="r" b="b" t="t" l="l"/>
            <a:pathLst>
              <a:path h="11276744" w="9722988">
                <a:moveTo>
                  <a:pt x="0" y="0"/>
                </a:moveTo>
                <a:lnTo>
                  <a:pt x="9722988" y="0"/>
                </a:lnTo>
                <a:lnTo>
                  <a:pt x="9722988" y="11276744"/>
                </a:lnTo>
                <a:lnTo>
                  <a:pt x="0" y="1127674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8796168" y="2273228"/>
            <a:ext cx="5906418" cy="5091040"/>
            <a:chOff x="0" y="0"/>
            <a:chExt cx="5917184" cy="510032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5917184" cy="5100320"/>
            </a:xfrm>
            <a:custGeom>
              <a:avLst/>
              <a:gdLst/>
              <a:ahLst/>
              <a:cxnLst/>
              <a:rect r="r" b="b" t="t" l="l"/>
              <a:pathLst>
                <a:path h="5100320" w="5917184">
                  <a:moveTo>
                    <a:pt x="1275080" y="0"/>
                  </a:moveTo>
                  <a:lnTo>
                    <a:pt x="0" y="2550160"/>
                  </a:lnTo>
                  <a:lnTo>
                    <a:pt x="1275080" y="5100320"/>
                  </a:lnTo>
                  <a:lnTo>
                    <a:pt x="4642104" y="5100320"/>
                  </a:lnTo>
                  <a:lnTo>
                    <a:pt x="5917184" y="2550160"/>
                  </a:lnTo>
                  <a:lnTo>
                    <a:pt x="4642104" y="0"/>
                  </a:lnTo>
                  <a:close/>
                </a:path>
              </a:pathLst>
            </a:custGeom>
            <a:blipFill>
              <a:blip r:embed="rId6"/>
              <a:stretch>
                <a:fillRect l="-13548" t="0" r="-13548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5400000">
            <a:off x="15941612" y="2324314"/>
            <a:ext cx="4861494" cy="5638372"/>
          </a:xfrm>
          <a:custGeom>
            <a:avLst/>
            <a:gdLst/>
            <a:ahLst/>
            <a:cxnLst/>
            <a:rect r="r" b="b" t="t" l="l"/>
            <a:pathLst>
              <a:path h="5638372" w="4861494">
                <a:moveTo>
                  <a:pt x="0" y="0"/>
                </a:moveTo>
                <a:lnTo>
                  <a:pt x="4861494" y="0"/>
                </a:lnTo>
                <a:lnTo>
                  <a:pt x="4861494" y="5638372"/>
                </a:lnTo>
                <a:lnTo>
                  <a:pt x="0" y="563837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5400000">
            <a:off x="-16717526" y="-4214988"/>
            <a:ext cx="25860043" cy="29992537"/>
          </a:xfrm>
          <a:custGeom>
            <a:avLst/>
            <a:gdLst/>
            <a:ahLst/>
            <a:cxnLst/>
            <a:rect r="r" b="b" t="t" l="l"/>
            <a:pathLst>
              <a:path h="29992537" w="25860043">
                <a:moveTo>
                  <a:pt x="0" y="0"/>
                </a:moveTo>
                <a:lnTo>
                  <a:pt x="25860042" y="0"/>
                </a:lnTo>
                <a:lnTo>
                  <a:pt x="25860042" y="29992537"/>
                </a:lnTo>
                <a:lnTo>
                  <a:pt x="0" y="2999253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5400000">
            <a:off x="6059848" y="929261"/>
            <a:ext cx="1244528" cy="1443407"/>
          </a:xfrm>
          <a:custGeom>
            <a:avLst/>
            <a:gdLst/>
            <a:ahLst/>
            <a:cxnLst/>
            <a:rect r="r" b="b" t="t" l="l"/>
            <a:pathLst>
              <a:path h="1443407" w="1244528">
                <a:moveTo>
                  <a:pt x="0" y="0"/>
                </a:moveTo>
                <a:lnTo>
                  <a:pt x="1244528" y="0"/>
                </a:lnTo>
                <a:lnTo>
                  <a:pt x="1244528" y="1443406"/>
                </a:lnTo>
                <a:lnTo>
                  <a:pt x="0" y="14434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028700" y="606893"/>
            <a:ext cx="3254841" cy="918705"/>
          </a:xfrm>
          <a:custGeom>
            <a:avLst/>
            <a:gdLst/>
            <a:ahLst/>
            <a:cxnLst/>
            <a:rect r="r" b="b" t="t" l="l"/>
            <a:pathLst>
              <a:path h="918705" w="3254841">
                <a:moveTo>
                  <a:pt x="0" y="0"/>
                </a:moveTo>
                <a:lnTo>
                  <a:pt x="3254841" y="0"/>
                </a:lnTo>
                <a:lnTo>
                  <a:pt x="3254841" y="918706"/>
                </a:lnTo>
                <a:lnTo>
                  <a:pt x="0" y="91870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028700" y="4069962"/>
            <a:ext cx="6130483" cy="1219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600"/>
              </a:lnSpc>
            </a:pPr>
            <a:r>
              <a:rPr lang="en-US" sz="8000">
                <a:solidFill>
                  <a:srgbClr val="FFFFFF"/>
                </a:solidFill>
                <a:latin typeface="Oswald Bold"/>
                <a:ea typeface="Oswald Bold"/>
                <a:cs typeface="Oswald Bold"/>
                <a:sym typeface="Oswald Bold"/>
              </a:rPr>
              <a:t>TRAVIPRO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7727593"/>
            <a:ext cx="9131974" cy="11188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Maven Pro"/>
                <a:ea typeface="Maven Pro"/>
                <a:cs typeface="Maven Pro"/>
                <a:sym typeface="Maven Pro"/>
              </a:rPr>
              <a:t>https://www.travipro.com/travel-internet-marketing-company.html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296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12361955" y="-5036681"/>
            <a:ext cx="14692990" cy="17040964"/>
          </a:xfrm>
          <a:custGeom>
            <a:avLst/>
            <a:gdLst/>
            <a:ahLst/>
            <a:cxnLst/>
            <a:rect r="r" b="b" t="t" l="l"/>
            <a:pathLst>
              <a:path h="17040964" w="14692990">
                <a:moveTo>
                  <a:pt x="0" y="0"/>
                </a:moveTo>
                <a:lnTo>
                  <a:pt x="14692990" y="0"/>
                </a:lnTo>
                <a:lnTo>
                  <a:pt x="14692990" y="17040964"/>
                </a:lnTo>
                <a:lnTo>
                  <a:pt x="0" y="170409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true" rot="5400000">
            <a:off x="15956965" y="-1717283"/>
            <a:ext cx="14692990" cy="17040964"/>
          </a:xfrm>
          <a:custGeom>
            <a:avLst/>
            <a:gdLst/>
            <a:ahLst/>
            <a:cxnLst/>
            <a:rect r="r" b="b" t="t" l="l"/>
            <a:pathLst>
              <a:path h="17040964" w="14692990">
                <a:moveTo>
                  <a:pt x="14692990" y="17040964"/>
                </a:moveTo>
                <a:lnTo>
                  <a:pt x="0" y="17040964"/>
                </a:lnTo>
                <a:lnTo>
                  <a:pt x="0" y="0"/>
                </a:lnTo>
                <a:lnTo>
                  <a:pt x="14692990" y="0"/>
                </a:lnTo>
                <a:lnTo>
                  <a:pt x="14692990" y="17040964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867365" y="2072222"/>
            <a:ext cx="3275313" cy="2823157"/>
            <a:chOff x="0" y="0"/>
            <a:chExt cx="5917184" cy="510032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5917184" cy="5100320"/>
            </a:xfrm>
            <a:custGeom>
              <a:avLst/>
              <a:gdLst/>
              <a:ahLst/>
              <a:cxnLst/>
              <a:rect r="r" b="b" t="t" l="l"/>
              <a:pathLst>
                <a:path h="5100320" w="5917184">
                  <a:moveTo>
                    <a:pt x="1275080" y="0"/>
                  </a:moveTo>
                  <a:lnTo>
                    <a:pt x="0" y="2550160"/>
                  </a:lnTo>
                  <a:lnTo>
                    <a:pt x="1275080" y="5100320"/>
                  </a:lnTo>
                  <a:lnTo>
                    <a:pt x="4642104" y="5100320"/>
                  </a:lnTo>
                  <a:lnTo>
                    <a:pt x="5917184" y="2550160"/>
                  </a:lnTo>
                  <a:lnTo>
                    <a:pt x="4642104" y="0"/>
                  </a:lnTo>
                  <a:close/>
                </a:path>
              </a:pathLst>
            </a:custGeom>
            <a:blipFill>
              <a:blip r:embed="rId6"/>
              <a:stretch>
                <a:fillRect l="-14646" t="0" r="-14646" b="0"/>
              </a:stretch>
            </a:blipFill>
          </p:spPr>
        </p:sp>
      </p:grp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12497423" y="4529354"/>
            <a:ext cx="3275313" cy="2823157"/>
            <a:chOff x="0" y="0"/>
            <a:chExt cx="5917184" cy="510032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917184" cy="5100320"/>
            </a:xfrm>
            <a:custGeom>
              <a:avLst/>
              <a:gdLst/>
              <a:ahLst/>
              <a:cxnLst/>
              <a:rect r="r" b="b" t="t" l="l"/>
              <a:pathLst>
                <a:path h="5100320" w="5917184">
                  <a:moveTo>
                    <a:pt x="1275080" y="0"/>
                  </a:moveTo>
                  <a:lnTo>
                    <a:pt x="0" y="2550160"/>
                  </a:lnTo>
                  <a:lnTo>
                    <a:pt x="1275080" y="5100320"/>
                  </a:lnTo>
                  <a:lnTo>
                    <a:pt x="4642104" y="5100320"/>
                  </a:lnTo>
                  <a:lnTo>
                    <a:pt x="5917184" y="2550160"/>
                  </a:lnTo>
                  <a:lnTo>
                    <a:pt x="4642104" y="0"/>
                  </a:lnTo>
                  <a:close/>
                </a:path>
              </a:pathLst>
            </a:custGeom>
            <a:blipFill>
              <a:blip r:embed="rId7"/>
              <a:stretch>
                <a:fillRect l="0" t="-40058" r="0" b="-34073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5199828" y="971550"/>
            <a:ext cx="6684189" cy="63809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43"/>
              </a:lnSpc>
            </a:pPr>
            <a:r>
              <a:rPr lang="en-US" sz="3031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Boost the travel website's visibility with expert </a:t>
            </a:r>
            <a:r>
              <a:rPr lang="en-US" sz="3031" u="sng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8" tooltip="https://www.travipro.com/travel-internet-marketing-company.html"/>
              </a:rPr>
              <a:t>travel website promotions</a:t>
            </a:r>
            <a:r>
              <a:rPr lang="en-US" sz="3031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from Travipro. This company’s targeted travel internet marketing strategies ensure increased traffic, enhanced online presence, and higher bookings. Leverage the cutting-edge techniques to attract more travelers and grow your business. </a:t>
            </a:r>
          </a:p>
          <a:p>
            <a:pPr algn="l">
              <a:lnSpc>
                <a:spcPts val="4243"/>
              </a:lnSpc>
            </a:pPr>
          </a:p>
          <a:p>
            <a:pPr algn="l">
              <a:lnSpc>
                <a:spcPts val="4243"/>
              </a:lnSpc>
            </a:pP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1028700" y="597922"/>
            <a:ext cx="3254841" cy="918705"/>
          </a:xfrm>
          <a:custGeom>
            <a:avLst/>
            <a:gdLst/>
            <a:ahLst/>
            <a:cxnLst/>
            <a:rect r="r" b="b" t="t" l="l"/>
            <a:pathLst>
              <a:path h="918705" w="3254841">
                <a:moveTo>
                  <a:pt x="0" y="0"/>
                </a:moveTo>
                <a:lnTo>
                  <a:pt x="3254841" y="0"/>
                </a:lnTo>
                <a:lnTo>
                  <a:pt x="3254841" y="918706"/>
                </a:lnTo>
                <a:lnTo>
                  <a:pt x="0" y="91870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5142678" y="7626474"/>
            <a:ext cx="11986002" cy="9410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Visit - https://www.travipro.com/travel-internet-marketing-company.html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296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6029311" y="3162270"/>
            <a:ext cx="1590763" cy="1844970"/>
          </a:xfrm>
          <a:custGeom>
            <a:avLst/>
            <a:gdLst/>
            <a:ahLst/>
            <a:cxnLst/>
            <a:rect r="r" b="b" t="t" l="l"/>
            <a:pathLst>
              <a:path h="1844970" w="1590763">
                <a:moveTo>
                  <a:pt x="0" y="0"/>
                </a:moveTo>
                <a:lnTo>
                  <a:pt x="1590762" y="0"/>
                </a:lnTo>
                <a:lnTo>
                  <a:pt x="1590762" y="1844971"/>
                </a:lnTo>
                <a:lnTo>
                  <a:pt x="0" y="184497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10667927" y="3162270"/>
            <a:ext cx="1590763" cy="1844970"/>
          </a:xfrm>
          <a:custGeom>
            <a:avLst/>
            <a:gdLst/>
            <a:ahLst/>
            <a:cxnLst/>
            <a:rect r="r" b="b" t="t" l="l"/>
            <a:pathLst>
              <a:path h="1844970" w="1590763">
                <a:moveTo>
                  <a:pt x="0" y="0"/>
                </a:moveTo>
                <a:lnTo>
                  <a:pt x="1590762" y="0"/>
                </a:lnTo>
                <a:lnTo>
                  <a:pt x="1590762" y="1844971"/>
                </a:lnTo>
                <a:lnTo>
                  <a:pt x="0" y="184497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6452640" y="1764937"/>
            <a:ext cx="5382720" cy="4639638"/>
            <a:chOff x="0" y="0"/>
            <a:chExt cx="5917184" cy="510032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5917184" cy="5100320"/>
            </a:xfrm>
            <a:custGeom>
              <a:avLst/>
              <a:gdLst/>
              <a:ahLst/>
              <a:cxnLst/>
              <a:rect r="r" b="b" t="t" l="l"/>
              <a:pathLst>
                <a:path h="5100320" w="5917184">
                  <a:moveTo>
                    <a:pt x="1275080" y="0"/>
                  </a:moveTo>
                  <a:lnTo>
                    <a:pt x="0" y="2550160"/>
                  </a:lnTo>
                  <a:lnTo>
                    <a:pt x="1275080" y="5100320"/>
                  </a:lnTo>
                  <a:lnTo>
                    <a:pt x="4642104" y="5100320"/>
                  </a:lnTo>
                  <a:lnTo>
                    <a:pt x="5917184" y="2550160"/>
                  </a:lnTo>
                  <a:lnTo>
                    <a:pt x="4642104" y="0"/>
                  </a:lnTo>
                  <a:close/>
                </a:path>
              </a:pathLst>
            </a:custGeom>
            <a:blipFill>
              <a:blip r:embed="rId6"/>
              <a:stretch>
                <a:fillRect l="-16300" t="0" r="-13073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5400000">
            <a:off x="-2962218" y="-6625384"/>
            <a:ext cx="9917703" cy="11502575"/>
          </a:xfrm>
          <a:custGeom>
            <a:avLst/>
            <a:gdLst/>
            <a:ahLst/>
            <a:cxnLst/>
            <a:rect r="r" b="b" t="t" l="l"/>
            <a:pathLst>
              <a:path h="11502575" w="9917703">
                <a:moveTo>
                  <a:pt x="0" y="0"/>
                </a:moveTo>
                <a:lnTo>
                  <a:pt x="9917703" y="0"/>
                </a:lnTo>
                <a:lnTo>
                  <a:pt x="9917703" y="11502576"/>
                </a:lnTo>
                <a:lnTo>
                  <a:pt x="0" y="1150257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5400000">
            <a:off x="11332515" y="-6625384"/>
            <a:ext cx="9917703" cy="11502575"/>
          </a:xfrm>
          <a:custGeom>
            <a:avLst/>
            <a:gdLst/>
            <a:ahLst/>
            <a:cxnLst/>
            <a:rect r="r" b="b" t="t" l="l"/>
            <a:pathLst>
              <a:path h="11502575" w="9917703">
                <a:moveTo>
                  <a:pt x="0" y="0"/>
                </a:moveTo>
                <a:lnTo>
                  <a:pt x="9917703" y="0"/>
                </a:lnTo>
                <a:lnTo>
                  <a:pt x="9917703" y="11502576"/>
                </a:lnTo>
                <a:lnTo>
                  <a:pt x="0" y="1150257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651030" y="7049852"/>
            <a:ext cx="12985941" cy="320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>
                <a:solidFill>
                  <a:srgbClr val="FFA200"/>
                </a:solidFill>
                <a:latin typeface="Oswald"/>
                <a:ea typeface="Oswald"/>
                <a:cs typeface="Oswald"/>
                <a:sym typeface="Oswald"/>
              </a:rPr>
              <a:t>Address</a:t>
            </a:r>
          </a:p>
          <a:p>
            <a:pPr algn="ctr">
              <a:lnSpc>
                <a:spcPts val="3600"/>
              </a:lnSpc>
            </a:pPr>
            <a:r>
              <a:rPr lang="en-US" sz="3000">
                <a:solidFill>
                  <a:srgbClr val="FFA200"/>
                </a:solidFill>
                <a:latin typeface="Oswald"/>
                <a:ea typeface="Oswald"/>
                <a:cs typeface="Oswald"/>
                <a:sym typeface="Oswald"/>
              </a:rPr>
              <a:t>B-112, Sector-64 Noida - 201301, Uttar Pradesh</a:t>
            </a:r>
          </a:p>
          <a:p>
            <a:pPr algn="ctr">
              <a:lnSpc>
                <a:spcPts val="3600"/>
              </a:lnSpc>
            </a:pPr>
            <a:r>
              <a:rPr lang="en-US" sz="3000">
                <a:solidFill>
                  <a:srgbClr val="FFA200"/>
                </a:solidFill>
                <a:latin typeface="Oswald"/>
                <a:ea typeface="Oswald"/>
                <a:cs typeface="Oswald"/>
                <a:sym typeface="Oswald"/>
              </a:rPr>
              <a:t>Phone - +91 9560 433 318</a:t>
            </a:r>
          </a:p>
          <a:p>
            <a:pPr algn="ctr">
              <a:lnSpc>
                <a:spcPts val="3600"/>
              </a:lnSpc>
            </a:pPr>
            <a:r>
              <a:rPr lang="en-US" sz="3000">
                <a:solidFill>
                  <a:srgbClr val="FFA200"/>
                </a:solidFill>
                <a:latin typeface="Oswald"/>
                <a:ea typeface="Oswald"/>
                <a:cs typeface="Oswald"/>
                <a:sym typeface="Oswald"/>
              </a:rPr>
              <a:t>Email - info@travipro.com</a:t>
            </a:r>
          </a:p>
          <a:p>
            <a:pPr algn="ctr">
              <a:lnSpc>
                <a:spcPts val="3600"/>
              </a:lnSpc>
            </a:pPr>
          </a:p>
          <a:p>
            <a:pPr algn="ctr">
              <a:lnSpc>
                <a:spcPts val="3600"/>
              </a:lnSpc>
            </a:pPr>
          </a:p>
          <a:p>
            <a:pPr algn="ctr">
              <a:lnSpc>
                <a:spcPts val="3600"/>
              </a:lnSpc>
            </a:pP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1028700" y="606893"/>
            <a:ext cx="3254841" cy="918705"/>
          </a:xfrm>
          <a:custGeom>
            <a:avLst/>
            <a:gdLst/>
            <a:ahLst/>
            <a:cxnLst/>
            <a:rect r="r" b="b" t="t" l="l"/>
            <a:pathLst>
              <a:path h="918705" w="3254841">
                <a:moveTo>
                  <a:pt x="0" y="0"/>
                </a:moveTo>
                <a:lnTo>
                  <a:pt x="3254841" y="0"/>
                </a:lnTo>
                <a:lnTo>
                  <a:pt x="3254841" y="918706"/>
                </a:lnTo>
                <a:lnTo>
                  <a:pt x="0" y="91870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296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14648217" y="-2925619"/>
            <a:ext cx="9722988" cy="11276744"/>
          </a:xfrm>
          <a:custGeom>
            <a:avLst/>
            <a:gdLst/>
            <a:ahLst/>
            <a:cxnLst/>
            <a:rect r="r" b="b" t="t" l="l"/>
            <a:pathLst>
              <a:path h="11276744" w="9722988">
                <a:moveTo>
                  <a:pt x="0" y="0"/>
                </a:moveTo>
                <a:lnTo>
                  <a:pt x="9722988" y="0"/>
                </a:lnTo>
                <a:lnTo>
                  <a:pt x="9722988" y="11276744"/>
                </a:lnTo>
                <a:lnTo>
                  <a:pt x="0" y="112767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14648217" y="1935875"/>
            <a:ext cx="9722988" cy="11276744"/>
          </a:xfrm>
          <a:custGeom>
            <a:avLst/>
            <a:gdLst/>
            <a:ahLst/>
            <a:cxnLst/>
            <a:rect r="r" b="b" t="t" l="l"/>
            <a:pathLst>
              <a:path h="11276744" w="9722988">
                <a:moveTo>
                  <a:pt x="0" y="0"/>
                </a:moveTo>
                <a:lnTo>
                  <a:pt x="9722988" y="0"/>
                </a:lnTo>
                <a:lnTo>
                  <a:pt x="9722988" y="11276744"/>
                </a:lnTo>
                <a:lnTo>
                  <a:pt x="0" y="1127674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8913822" y="2712753"/>
            <a:ext cx="5640108" cy="4861494"/>
            <a:chOff x="0" y="0"/>
            <a:chExt cx="5917184" cy="510032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5917184" cy="5100320"/>
            </a:xfrm>
            <a:custGeom>
              <a:avLst/>
              <a:gdLst/>
              <a:ahLst/>
              <a:cxnLst/>
              <a:rect r="r" b="b" t="t" l="l"/>
              <a:pathLst>
                <a:path h="5100320" w="5917184">
                  <a:moveTo>
                    <a:pt x="1275080" y="0"/>
                  </a:moveTo>
                  <a:lnTo>
                    <a:pt x="0" y="2550160"/>
                  </a:lnTo>
                  <a:lnTo>
                    <a:pt x="1275080" y="5100320"/>
                  </a:lnTo>
                  <a:lnTo>
                    <a:pt x="4642104" y="5100320"/>
                  </a:lnTo>
                  <a:lnTo>
                    <a:pt x="5917184" y="2550160"/>
                  </a:lnTo>
                  <a:lnTo>
                    <a:pt x="4642104" y="0"/>
                  </a:lnTo>
                  <a:close/>
                </a:path>
              </a:pathLst>
            </a:custGeom>
            <a:blipFill>
              <a:blip r:embed="rId6"/>
              <a:stretch>
                <a:fillRect l="-20017" t="0" r="-34246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5400000">
            <a:off x="15941612" y="2324314"/>
            <a:ext cx="4861494" cy="5638372"/>
          </a:xfrm>
          <a:custGeom>
            <a:avLst/>
            <a:gdLst/>
            <a:ahLst/>
            <a:cxnLst/>
            <a:rect r="r" b="b" t="t" l="l"/>
            <a:pathLst>
              <a:path h="5638372" w="4861494">
                <a:moveTo>
                  <a:pt x="0" y="0"/>
                </a:moveTo>
                <a:lnTo>
                  <a:pt x="4861494" y="0"/>
                </a:lnTo>
                <a:lnTo>
                  <a:pt x="4861494" y="5638372"/>
                </a:lnTo>
                <a:lnTo>
                  <a:pt x="0" y="563837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5400000">
            <a:off x="-16717526" y="-4214988"/>
            <a:ext cx="25860043" cy="29992537"/>
          </a:xfrm>
          <a:custGeom>
            <a:avLst/>
            <a:gdLst/>
            <a:ahLst/>
            <a:cxnLst/>
            <a:rect r="r" b="b" t="t" l="l"/>
            <a:pathLst>
              <a:path h="29992537" w="25860043">
                <a:moveTo>
                  <a:pt x="0" y="0"/>
                </a:moveTo>
                <a:lnTo>
                  <a:pt x="25860042" y="0"/>
                </a:lnTo>
                <a:lnTo>
                  <a:pt x="25860042" y="29992537"/>
                </a:lnTo>
                <a:lnTo>
                  <a:pt x="0" y="2999253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5400000">
            <a:off x="6059848" y="929261"/>
            <a:ext cx="1244528" cy="1443407"/>
          </a:xfrm>
          <a:custGeom>
            <a:avLst/>
            <a:gdLst/>
            <a:ahLst/>
            <a:cxnLst/>
            <a:rect r="r" b="b" t="t" l="l"/>
            <a:pathLst>
              <a:path h="1443407" w="1244528">
                <a:moveTo>
                  <a:pt x="0" y="0"/>
                </a:moveTo>
                <a:lnTo>
                  <a:pt x="1244528" y="0"/>
                </a:lnTo>
                <a:lnTo>
                  <a:pt x="1244528" y="1443406"/>
                </a:lnTo>
                <a:lnTo>
                  <a:pt x="0" y="14434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028700" y="3705225"/>
            <a:ext cx="6130483" cy="2438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600"/>
              </a:lnSpc>
            </a:pPr>
            <a:r>
              <a:rPr lang="en-US" sz="8000">
                <a:solidFill>
                  <a:srgbClr val="FFFFFF"/>
                </a:solidFill>
                <a:latin typeface="Oswald Bold"/>
                <a:ea typeface="Oswald Bold"/>
                <a:cs typeface="Oswald Bold"/>
                <a:sym typeface="Oswald Bold"/>
              </a:rPr>
              <a:t>THANK</a:t>
            </a:r>
          </a:p>
          <a:p>
            <a:pPr algn="l">
              <a:lnSpc>
                <a:spcPts val="9600"/>
              </a:lnSpc>
            </a:pPr>
            <a:r>
              <a:rPr lang="en-US" sz="8000">
                <a:solidFill>
                  <a:srgbClr val="FFFFFF"/>
                </a:solidFill>
                <a:latin typeface="Oswald Bold"/>
                <a:ea typeface="Oswald Bold"/>
                <a:cs typeface="Oswald Bold"/>
                <a:sym typeface="Oswald Bold"/>
              </a:rPr>
              <a:t>YOU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6976712"/>
            <a:ext cx="8115300" cy="11188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Maven Pro"/>
                <a:ea typeface="Maven Pro"/>
                <a:cs typeface="Maven Pro"/>
                <a:sym typeface="Maven Pro"/>
              </a:rPr>
              <a:t>Visit -  https://www.travipro.com/travel-internet-marketing-company.html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1028700" y="606893"/>
            <a:ext cx="3254841" cy="918705"/>
          </a:xfrm>
          <a:custGeom>
            <a:avLst/>
            <a:gdLst/>
            <a:ahLst/>
            <a:cxnLst/>
            <a:rect r="r" b="b" t="t" l="l"/>
            <a:pathLst>
              <a:path h="918705" w="3254841">
                <a:moveTo>
                  <a:pt x="0" y="0"/>
                </a:moveTo>
                <a:lnTo>
                  <a:pt x="3254841" y="0"/>
                </a:lnTo>
                <a:lnTo>
                  <a:pt x="3254841" y="918706"/>
                </a:lnTo>
                <a:lnTo>
                  <a:pt x="0" y="91870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DAGNJAOtLco</dc:identifier>
  <dcterms:modified xsi:type="dcterms:W3CDTF">2011-08-01T06:04:30Z</dcterms:modified>
  <cp:revision>1</cp:revision>
  <dc:title>Travel Website Promotions</dc:title>
</cp:coreProperties>
</file>