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HK Grotesk Bold" charset="1" panose="00000800000000000000"/>
      <p:regular r:id="rId10"/>
    </p:embeddedFont>
    <p:embeddedFont>
      <p:font typeface="Canva Sans Bold" charset="1" panose="020B0803030501040103"/>
      <p:regular r:id="rId11"/>
    </p:embeddedFont>
    <p:embeddedFont>
      <p:font typeface="Canva Sans" charset="1" panose="020B0503030501040103"/>
      <p:regular r:id="rId12"/>
    </p:embeddedFont>
    <p:embeddedFont>
      <p:font typeface="Poppins" charset="1" panose="000005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https://www.spicesindia.net" TargetMode="External" Type="http://schemas.openxmlformats.org/officeDocument/2006/relationships/hyperlink"/><Relationship Id="rId3" Target="../media/image2.png" Type="http://schemas.openxmlformats.org/officeDocument/2006/relationships/image"/><Relationship Id="rId4"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8F2421"/>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418064" y="-94644"/>
            <a:ext cx="6984192" cy="10476288"/>
            <a:chOff x="0" y="0"/>
            <a:chExt cx="6350000" cy="9525000"/>
          </a:xfrm>
        </p:grpSpPr>
        <p:sp>
          <p:nvSpPr>
            <p:cNvPr name="Freeform 3" id="3"/>
            <p:cNvSpPr/>
            <p:nvPr/>
          </p:nvSpPr>
          <p:spPr>
            <a:xfrm flipH="false" flipV="false" rot="0">
              <a:off x="0" y="0"/>
              <a:ext cx="6350000" cy="9525000"/>
            </a:xfrm>
            <a:custGeom>
              <a:avLst/>
              <a:gdLst/>
              <a:ahLst/>
              <a:cxnLst/>
              <a:rect r="r" b="b" t="t" l="l"/>
              <a:pathLst>
                <a:path h="9525000" w="6350000">
                  <a:moveTo>
                    <a:pt x="0" y="9042400"/>
                  </a:moveTo>
                  <a:lnTo>
                    <a:pt x="0" y="482600"/>
                  </a:lnTo>
                  <a:cubicBezTo>
                    <a:pt x="0" y="215900"/>
                    <a:pt x="215900" y="0"/>
                    <a:pt x="482600" y="0"/>
                  </a:cubicBezTo>
                  <a:lnTo>
                    <a:pt x="5867400" y="0"/>
                  </a:lnTo>
                  <a:cubicBezTo>
                    <a:pt x="6134100" y="0"/>
                    <a:pt x="6350000" y="217170"/>
                    <a:pt x="6350000" y="482600"/>
                  </a:cubicBezTo>
                  <a:lnTo>
                    <a:pt x="6350000" y="9042400"/>
                  </a:lnTo>
                  <a:cubicBezTo>
                    <a:pt x="6350000" y="9309100"/>
                    <a:pt x="6134100" y="9525000"/>
                    <a:pt x="5867400" y="9525000"/>
                  </a:cubicBezTo>
                  <a:lnTo>
                    <a:pt x="482600" y="9525000"/>
                  </a:lnTo>
                  <a:cubicBezTo>
                    <a:pt x="217170" y="9525000"/>
                    <a:pt x="0" y="9309100"/>
                    <a:pt x="0" y="9042400"/>
                  </a:cubicBezTo>
                  <a:close/>
                </a:path>
              </a:pathLst>
            </a:custGeom>
            <a:blipFill>
              <a:blip r:embed="rId2"/>
              <a:stretch>
                <a:fillRect l="-39285" t="0" r="-39285" b="0"/>
              </a:stretch>
            </a:blipFill>
          </p:spPr>
        </p:sp>
      </p:grpSp>
      <p:sp>
        <p:nvSpPr>
          <p:cNvPr name="Freeform 4" id="4"/>
          <p:cNvSpPr/>
          <p:nvPr/>
        </p:nvSpPr>
        <p:spPr>
          <a:xfrm flipH="false" flipV="false" rot="0">
            <a:off x="7729762" y="545823"/>
            <a:ext cx="1970925" cy="965753"/>
          </a:xfrm>
          <a:custGeom>
            <a:avLst/>
            <a:gdLst/>
            <a:ahLst/>
            <a:cxnLst/>
            <a:rect r="r" b="b" t="t" l="l"/>
            <a:pathLst>
              <a:path h="965753" w="1970925">
                <a:moveTo>
                  <a:pt x="0" y="0"/>
                </a:moveTo>
                <a:lnTo>
                  <a:pt x="1970925" y="0"/>
                </a:lnTo>
                <a:lnTo>
                  <a:pt x="1970925" y="965754"/>
                </a:lnTo>
                <a:lnTo>
                  <a:pt x="0" y="965754"/>
                </a:lnTo>
                <a:lnTo>
                  <a:pt x="0" y="0"/>
                </a:lnTo>
                <a:close/>
              </a:path>
            </a:pathLst>
          </a:custGeom>
          <a:blipFill>
            <a:blip r:embed="rId3"/>
            <a:stretch>
              <a:fillRect l="0" t="0" r="0" b="0"/>
            </a:stretch>
          </a:blipFill>
        </p:spPr>
      </p:sp>
      <p:sp>
        <p:nvSpPr>
          <p:cNvPr name="TextBox 5" id="5"/>
          <p:cNvSpPr txBox="true"/>
          <p:nvPr/>
        </p:nvSpPr>
        <p:spPr>
          <a:xfrm rot="0">
            <a:off x="7823200" y="3992331"/>
            <a:ext cx="8496300" cy="1478197"/>
          </a:xfrm>
          <a:prstGeom prst="rect">
            <a:avLst/>
          </a:prstGeom>
        </p:spPr>
        <p:txBody>
          <a:bodyPr anchor="t" rtlCol="false" tIns="0" lIns="0" bIns="0" rIns="0">
            <a:spAutoFit/>
          </a:bodyPr>
          <a:lstStyle/>
          <a:p>
            <a:pPr algn="l">
              <a:lnSpc>
                <a:spcPts val="11592"/>
              </a:lnSpc>
            </a:pPr>
            <a:r>
              <a:rPr lang="en-US" sz="9660">
                <a:solidFill>
                  <a:srgbClr val="FFFFFF"/>
                </a:solidFill>
                <a:latin typeface="HK Grotesk Bold"/>
                <a:ea typeface="HK Grotesk Bold"/>
                <a:cs typeface="HK Grotesk Bold"/>
                <a:sym typeface="HK Grotesk Bold"/>
              </a:rPr>
              <a:t>Agrocrops</a:t>
            </a:r>
          </a:p>
        </p:txBody>
      </p:sp>
      <p:sp>
        <p:nvSpPr>
          <p:cNvPr name="TextBox 6" id="6"/>
          <p:cNvSpPr txBox="true"/>
          <p:nvPr/>
        </p:nvSpPr>
        <p:spPr>
          <a:xfrm rot="0">
            <a:off x="7729762" y="7379599"/>
            <a:ext cx="6121450" cy="481330"/>
          </a:xfrm>
          <a:prstGeom prst="rect">
            <a:avLst/>
          </a:prstGeom>
        </p:spPr>
        <p:txBody>
          <a:bodyPr anchor="t" rtlCol="false" tIns="0" lIns="0" bIns="0" rIns="0">
            <a:spAutoFit/>
          </a:bodyPr>
          <a:lstStyle/>
          <a:p>
            <a:pPr algn="ctr">
              <a:lnSpc>
                <a:spcPts val="3920"/>
              </a:lnSpc>
            </a:pPr>
            <a:r>
              <a:rPr lang="en-US" sz="2800">
                <a:solidFill>
                  <a:srgbClr val="FFFFFF"/>
                </a:solidFill>
                <a:latin typeface="Canva Sans Bold"/>
                <a:ea typeface="Canva Sans Bold"/>
                <a:cs typeface="Canva Sans Bold"/>
                <a:sym typeface="Canva Sans Bold"/>
              </a:rPr>
              <a:t>Visit - https://www.spicesindia.net/</a:t>
            </a:r>
          </a:p>
        </p:txBody>
      </p:sp>
      <p:grpSp>
        <p:nvGrpSpPr>
          <p:cNvPr name="Group 7" id="7"/>
          <p:cNvGrpSpPr/>
          <p:nvPr/>
        </p:nvGrpSpPr>
        <p:grpSpPr>
          <a:xfrm rot="0">
            <a:off x="9700687" y="5470528"/>
            <a:ext cx="1525538" cy="1525538"/>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0" t="0" r="0" b="0"/>
              </a:stretch>
            </a:blipFill>
          </p:spPr>
        </p:sp>
      </p:gr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8F2421"/>
        </a:solidFill>
      </p:bgPr>
    </p:bg>
    <p:spTree>
      <p:nvGrpSpPr>
        <p:cNvPr id="1" name=""/>
        <p:cNvGrpSpPr/>
        <p:nvPr/>
      </p:nvGrpSpPr>
      <p:grpSpPr>
        <a:xfrm>
          <a:off x="0" y="0"/>
          <a:ext cx="0" cy="0"/>
          <a:chOff x="0" y="0"/>
          <a:chExt cx="0" cy="0"/>
        </a:xfrm>
      </p:grpSpPr>
      <p:sp>
        <p:nvSpPr>
          <p:cNvPr name="TextBox 2" id="2"/>
          <p:cNvSpPr txBox="true"/>
          <p:nvPr/>
        </p:nvSpPr>
        <p:spPr>
          <a:xfrm rot="0">
            <a:off x="3441700" y="1966914"/>
            <a:ext cx="11404600" cy="5762625"/>
          </a:xfrm>
          <a:prstGeom prst="rect">
            <a:avLst/>
          </a:prstGeom>
        </p:spPr>
        <p:txBody>
          <a:bodyPr anchor="t" rtlCol="false" tIns="0" lIns="0" bIns="0" rIns="0">
            <a:spAutoFit/>
          </a:bodyPr>
          <a:lstStyle/>
          <a:p>
            <a:pPr algn="just">
              <a:lnSpc>
                <a:spcPts val="4199"/>
              </a:lnSpc>
            </a:pPr>
            <a:r>
              <a:rPr lang="en-US" sz="2999">
                <a:solidFill>
                  <a:srgbClr val="FFFFFF"/>
                </a:solidFill>
                <a:latin typeface="HK Grotesk Bold"/>
                <a:ea typeface="HK Grotesk Bold"/>
                <a:cs typeface="HK Grotesk Bold"/>
                <a:sym typeface="HK Grotesk Bold"/>
              </a:rPr>
              <a:t>Agrocrops play a vital role in </a:t>
            </a:r>
            <a:r>
              <a:rPr lang="en-US" sz="2999" u="sng">
                <a:solidFill>
                  <a:srgbClr val="FFFFFF"/>
                </a:solidFill>
                <a:latin typeface="HK Grotesk Bold"/>
                <a:ea typeface="HK Grotesk Bold"/>
                <a:cs typeface="HK Grotesk Bold"/>
                <a:sym typeface="HK Grotesk Bold"/>
                <a:hlinkClick r:id="rId2" tooltip="https://www.spicesindia.net"/>
              </a:rPr>
              <a:t>Chilli export from India</a:t>
            </a:r>
            <a:r>
              <a:rPr lang="en-US" sz="2999">
                <a:solidFill>
                  <a:srgbClr val="FFFFFF"/>
                </a:solidFill>
                <a:latin typeface="HK Grotesk Bold"/>
                <a:ea typeface="HK Grotesk Bold"/>
                <a:cs typeface="HK Grotesk Bold"/>
                <a:sym typeface="HK Grotesk Bold"/>
              </a:rPr>
              <a:t>. It is one of the leading producers and exporters of India’s diverse varieties of chillies, renowned for their distinct flavor and heat. Agrocrops provides comprehensive information about the quality and range of Indian chillies available for export, highlighting their significance in enhancing global cuisine and culinary experiences. The company offers competitive rates based on the type of chillies. Delivery policy ensures prompt dispatch and safe shipping, providing reliable service to international buyers.</a:t>
            </a:r>
          </a:p>
          <a:p>
            <a:pPr algn="just">
              <a:lnSpc>
                <a:spcPts val="4199"/>
              </a:lnSpc>
            </a:pPr>
          </a:p>
          <a:p>
            <a:pPr algn="just" marL="0" indent="0" lvl="0">
              <a:lnSpc>
                <a:spcPts val="4200"/>
              </a:lnSpc>
              <a:spcBef>
                <a:spcPct val="0"/>
              </a:spcBef>
            </a:pPr>
          </a:p>
        </p:txBody>
      </p:sp>
      <p:sp>
        <p:nvSpPr>
          <p:cNvPr name="Freeform 3" id="3"/>
          <p:cNvSpPr/>
          <p:nvPr/>
        </p:nvSpPr>
        <p:spPr>
          <a:xfrm flipH="false" flipV="false" rot="0">
            <a:off x="14134529" y="545823"/>
            <a:ext cx="1970925" cy="965753"/>
          </a:xfrm>
          <a:custGeom>
            <a:avLst/>
            <a:gdLst/>
            <a:ahLst/>
            <a:cxnLst/>
            <a:rect r="r" b="b" t="t" l="l"/>
            <a:pathLst>
              <a:path h="965753" w="1970925">
                <a:moveTo>
                  <a:pt x="0" y="0"/>
                </a:moveTo>
                <a:lnTo>
                  <a:pt x="1970924" y="0"/>
                </a:lnTo>
                <a:lnTo>
                  <a:pt x="1970924" y="965754"/>
                </a:lnTo>
                <a:lnTo>
                  <a:pt x="0" y="965754"/>
                </a:lnTo>
                <a:lnTo>
                  <a:pt x="0" y="0"/>
                </a:lnTo>
                <a:close/>
              </a:path>
            </a:pathLst>
          </a:custGeom>
          <a:blipFill>
            <a:blip r:embed="rId3"/>
            <a:stretch>
              <a:fillRect l="0" t="0" r="0" b="0"/>
            </a:stretch>
          </a:blipFill>
        </p:spPr>
      </p:sp>
      <p:grpSp>
        <p:nvGrpSpPr>
          <p:cNvPr name="Group 4" id="4"/>
          <p:cNvGrpSpPr/>
          <p:nvPr/>
        </p:nvGrpSpPr>
        <p:grpSpPr>
          <a:xfrm rot="0">
            <a:off x="8381231" y="6966771"/>
            <a:ext cx="1525538" cy="1525538"/>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0" t="0" r="0" b="0"/>
              </a:stretch>
            </a:blipFill>
          </p:spPr>
        </p:sp>
      </p:grpSp>
      <p:sp>
        <p:nvSpPr>
          <p:cNvPr name="TextBox 6" id="6"/>
          <p:cNvSpPr txBox="true"/>
          <p:nvPr/>
        </p:nvSpPr>
        <p:spPr>
          <a:xfrm rot="0">
            <a:off x="5914390" y="8677910"/>
            <a:ext cx="7172771" cy="580390"/>
          </a:xfrm>
          <a:prstGeom prst="rect">
            <a:avLst/>
          </a:prstGeom>
        </p:spPr>
        <p:txBody>
          <a:bodyPr anchor="t" rtlCol="false" tIns="0" lIns="0" bIns="0" rIns="0">
            <a:spAutoFit/>
          </a:bodyPr>
          <a:lstStyle/>
          <a:p>
            <a:pPr algn="just">
              <a:lnSpc>
                <a:spcPts val="4759"/>
              </a:lnSpc>
            </a:pPr>
            <a:r>
              <a:rPr lang="en-US" sz="3399">
                <a:solidFill>
                  <a:srgbClr val="FFFFFF"/>
                </a:solidFill>
                <a:latin typeface="Canva Sans"/>
                <a:ea typeface="Canva Sans"/>
                <a:cs typeface="Canva Sans"/>
                <a:sym typeface="Canva Sans"/>
              </a:rPr>
              <a:t>Visit -https://www.spicesindia.net/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8F2421"/>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0" y="0"/>
            <a:ext cx="4526577" cy="10287000"/>
            <a:chOff x="0" y="0"/>
            <a:chExt cx="3093720" cy="7030720"/>
          </a:xfrm>
        </p:grpSpPr>
        <p:sp>
          <p:nvSpPr>
            <p:cNvPr name="Freeform 3" id="3"/>
            <p:cNvSpPr/>
            <p:nvPr/>
          </p:nvSpPr>
          <p:spPr>
            <a:xfrm flipH="false" flipV="false" rot="0">
              <a:off x="0" y="0"/>
              <a:ext cx="3093720" cy="7030720"/>
            </a:xfrm>
            <a:custGeom>
              <a:avLst/>
              <a:gdLst/>
              <a:ahLst/>
              <a:cxnLst/>
              <a:rect r="r" b="b" t="t" l="l"/>
              <a:pathLst>
                <a:path h="7030720" w="3093720">
                  <a:moveTo>
                    <a:pt x="0" y="0"/>
                  </a:moveTo>
                  <a:lnTo>
                    <a:pt x="2293620" y="0"/>
                  </a:lnTo>
                  <a:cubicBezTo>
                    <a:pt x="2735580" y="0"/>
                    <a:pt x="3093720" y="358140"/>
                    <a:pt x="3093720" y="800100"/>
                  </a:cubicBezTo>
                  <a:lnTo>
                    <a:pt x="3093720" y="7030720"/>
                  </a:lnTo>
                  <a:lnTo>
                    <a:pt x="3093720" y="7030720"/>
                  </a:lnTo>
                  <a:lnTo>
                    <a:pt x="0" y="7030720"/>
                  </a:lnTo>
                  <a:lnTo>
                    <a:pt x="0" y="7030720"/>
                  </a:lnTo>
                  <a:lnTo>
                    <a:pt x="0" y="0"/>
                  </a:lnTo>
                  <a:lnTo>
                    <a:pt x="0" y="0"/>
                  </a:lnTo>
                  <a:close/>
                </a:path>
              </a:pathLst>
            </a:custGeom>
            <a:blipFill>
              <a:blip r:embed="rId2"/>
              <a:stretch>
                <a:fillRect l="-51233" t="0" r="-51233" b="0"/>
              </a:stretch>
            </a:blipFill>
          </p:spPr>
        </p:sp>
      </p:grpSp>
      <p:sp>
        <p:nvSpPr>
          <p:cNvPr name="TextBox 4" id="4"/>
          <p:cNvSpPr txBox="true"/>
          <p:nvPr/>
        </p:nvSpPr>
        <p:spPr>
          <a:xfrm rot="0">
            <a:off x="6435195" y="3636010"/>
            <a:ext cx="9681592" cy="3069590"/>
          </a:xfrm>
          <a:prstGeom prst="rect">
            <a:avLst/>
          </a:prstGeom>
        </p:spPr>
        <p:txBody>
          <a:bodyPr anchor="t" rtlCol="false" tIns="0" lIns="0" bIns="0" rIns="0">
            <a:spAutoFit/>
          </a:bodyPr>
          <a:lstStyle/>
          <a:p>
            <a:pPr algn="l">
              <a:lnSpc>
                <a:spcPts val="4059"/>
              </a:lnSpc>
            </a:pPr>
            <a:r>
              <a:rPr lang="en-US" sz="2899">
                <a:solidFill>
                  <a:srgbClr val="FFFFFF"/>
                </a:solidFill>
                <a:latin typeface="HK Grotesk Bold"/>
                <a:ea typeface="HK Grotesk Bold"/>
                <a:cs typeface="HK Grotesk Bold"/>
                <a:sym typeface="HK Grotesk Bold"/>
              </a:rPr>
              <a:t>Address- D.No 25-16-180, 181, Mirichi Yard Road, Guntur, Andhra Pradesh, 522005</a:t>
            </a:r>
          </a:p>
          <a:p>
            <a:pPr algn="l">
              <a:lnSpc>
                <a:spcPts val="4059"/>
              </a:lnSpc>
            </a:pPr>
            <a:r>
              <a:rPr lang="en-US" sz="2899">
                <a:solidFill>
                  <a:srgbClr val="FFFFFF"/>
                </a:solidFill>
                <a:latin typeface="HK Grotesk Bold"/>
                <a:ea typeface="HK Grotesk Bold"/>
                <a:cs typeface="HK Grotesk Bold"/>
                <a:sym typeface="HK Grotesk Bold"/>
              </a:rPr>
              <a:t>Phone Number: +91 9701363424</a:t>
            </a:r>
          </a:p>
          <a:p>
            <a:pPr algn="l">
              <a:lnSpc>
                <a:spcPts val="4059"/>
              </a:lnSpc>
            </a:pPr>
            <a:r>
              <a:rPr lang="en-US" sz="2899">
                <a:solidFill>
                  <a:srgbClr val="FFFFFF"/>
                </a:solidFill>
                <a:latin typeface="HK Grotesk Bold"/>
                <a:ea typeface="HK Grotesk Bold"/>
                <a:cs typeface="HK Grotesk Bold"/>
                <a:sym typeface="HK Grotesk Bold"/>
              </a:rPr>
              <a:t>Mail: contact@agrocrops.com</a:t>
            </a:r>
          </a:p>
          <a:p>
            <a:pPr algn="l">
              <a:lnSpc>
                <a:spcPts val="4059"/>
              </a:lnSpc>
            </a:pPr>
            <a:r>
              <a:rPr lang="en-US" sz="2899">
                <a:solidFill>
                  <a:srgbClr val="FFFFFF"/>
                </a:solidFill>
                <a:latin typeface="HK Grotesk Bold"/>
                <a:ea typeface="HK Grotesk Bold"/>
                <a:cs typeface="HK Grotesk Bold"/>
                <a:sym typeface="HK Grotesk Bold"/>
              </a:rPr>
              <a:t>Website - https://www.spicesindia.net/</a:t>
            </a:r>
          </a:p>
          <a:p>
            <a:pPr algn="l" marL="0" indent="0" lvl="0">
              <a:lnSpc>
                <a:spcPts val="4060"/>
              </a:lnSpc>
              <a:spcBef>
                <a:spcPct val="0"/>
              </a:spcBef>
            </a:pPr>
          </a:p>
        </p:txBody>
      </p:sp>
      <p:sp>
        <p:nvSpPr>
          <p:cNvPr name="Freeform 5" id="5"/>
          <p:cNvSpPr/>
          <p:nvPr/>
        </p:nvSpPr>
        <p:spPr>
          <a:xfrm flipH="false" flipV="false" rot="0">
            <a:off x="14134529" y="545823"/>
            <a:ext cx="1970925" cy="965753"/>
          </a:xfrm>
          <a:custGeom>
            <a:avLst/>
            <a:gdLst/>
            <a:ahLst/>
            <a:cxnLst/>
            <a:rect r="r" b="b" t="t" l="l"/>
            <a:pathLst>
              <a:path h="965753" w="1970925">
                <a:moveTo>
                  <a:pt x="0" y="0"/>
                </a:moveTo>
                <a:lnTo>
                  <a:pt x="1970924" y="0"/>
                </a:lnTo>
                <a:lnTo>
                  <a:pt x="1970924" y="965754"/>
                </a:lnTo>
                <a:lnTo>
                  <a:pt x="0" y="965754"/>
                </a:lnTo>
                <a:lnTo>
                  <a:pt x="0" y="0"/>
                </a:lnTo>
                <a:close/>
              </a:path>
            </a:pathLst>
          </a:custGeom>
          <a:blipFill>
            <a:blip r:embed="rId3"/>
            <a:stretch>
              <a:fillRect l="0" t="0" r="0" b="0"/>
            </a:stretch>
          </a:blipFill>
        </p:spPr>
      </p:sp>
      <p:grpSp>
        <p:nvGrpSpPr>
          <p:cNvPr name="Group 6" id="6"/>
          <p:cNvGrpSpPr/>
          <p:nvPr/>
        </p:nvGrpSpPr>
        <p:grpSpPr>
          <a:xfrm rot="0">
            <a:off x="8708275" y="6401876"/>
            <a:ext cx="1525538" cy="1525538"/>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0" t="0" r="0" b="0"/>
              </a:stretch>
            </a:blipFill>
          </p:spPr>
        </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8F2421"/>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326750" y="-2735279"/>
            <a:ext cx="18376900" cy="10336877"/>
            <a:chOff x="0" y="0"/>
            <a:chExt cx="11289030" cy="6350000"/>
          </a:xfrm>
        </p:grpSpPr>
        <p:sp>
          <p:nvSpPr>
            <p:cNvPr name="Freeform 3" id="3"/>
            <p:cNvSpPr/>
            <p:nvPr/>
          </p:nvSpPr>
          <p:spPr>
            <a:xfrm flipH="false" flipV="false" rot="0">
              <a:off x="0" y="0"/>
              <a:ext cx="11287761" cy="6350000"/>
            </a:xfrm>
            <a:custGeom>
              <a:avLst/>
              <a:gdLst/>
              <a:ahLst/>
              <a:cxnLst/>
              <a:rect r="r" b="b" t="t" l="l"/>
              <a:pathLst>
                <a:path h="6350000" w="11287761">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2"/>
              <a:stretch>
                <a:fillRect l="0" t="-24674" r="0" b="-24674"/>
              </a:stretch>
            </a:blipFill>
          </p:spPr>
        </p:sp>
      </p:grpSp>
      <p:grpSp>
        <p:nvGrpSpPr>
          <p:cNvPr name="Group 4" id="4"/>
          <p:cNvGrpSpPr/>
          <p:nvPr/>
        </p:nvGrpSpPr>
        <p:grpSpPr>
          <a:xfrm rot="0">
            <a:off x="15035404" y="350457"/>
            <a:ext cx="1990199" cy="999710"/>
            <a:chOff x="0" y="0"/>
            <a:chExt cx="1618103" cy="812800"/>
          </a:xfrm>
        </p:grpSpPr>
        <p:sp>
          <p:nvSpPr>
            <p:cNvPr name="Freeform 5" id="5"/>
            <p:cNvSpPr/>
            <p:nvPr/>
          </p:nvSpPr>
          <p:spPr>
            <a:xfrm flipH="false" flipV="false" rot="0">
              <a:off x="0" y="0"/>
              <a:ext cx="1618103" cy="812800"/>
            </a:xfrm>
            <a:custGeom>
              <a:avLst/>
              <a:gdLst/>
              <a:ahLst/>
              <a:cxnLst/>
              <a:rect r="r" b="b" t="t" l="l"/>
              <a:pathLst>
                <a:path h="812800" w="1618103">
                  <a:moveTo>
                    <a:pt x="89471" y="0"/>
                  </a:moveTo>
                  <a:lnTo>
                    <a:pt x="1528632" y="0"/>
                  </a:lnTo>
                  <a:cubicBezTo>
                    <a:pt x="1578046" y="0"/>
                    <a:pt x="1618103" y="40057"/>
                    <a:pt x="1618103" y="89471"/>
                  </a:cubicBezTo>
                  <a:lnTo>
                    <a:pt x="1618103" y="723329"/>
                  </a:lnTo>
                  <a:cubicBezTo>
                    <a:pt x="1618103" y="772743"/>
                    <a:pt x="1578046" y="812800"/>
                    <a:pt x="1528632" y="812800"/>
                  </a:cubicBezTo>
                  <a:lnTo>
                    <a:pt x="89471" y="812800"/>
                  </a:lnTo>
                  <a:cubicBezTo>
                    <a:pt x="40057" y="812800"/>
                    <a:pt x="0" y="772743"/>
                    <a:pt x="0" y="723329"/>
                  </a:cubicBezTo>
                  <a:lnTo>
                    <a:pt x="0" y="89471"/>
                  </a:lnTo>
                  <a:cubicBezTo>
                    <a:pt x="0" y="40057"/>
                    <a:pt x="40057" y="0"/>
                    <a:pt x="89471" y="0"/>
                  </a:cubicBezTo>
                  <a:close/>
                </a:path>
              </a:pathLst>
            </a:custGeom>
            <a:blipFill>
              <a:blip r:embed="rId3"/>
              <a:stretch>
                <a:fillRect l="-1256" t="0" r="-1256" b="0"/>
              </a:stretch>
            </a:blipFill>
          </p:spPr>
        </p:sp>
      </p:grpSp>
      <p:sp>
        <p:nvSpPr>
          <p:cNvPr name="TextBox 6" id="6"/>
          <p:cNvSpPr txBox="true"/>
          <p:nvPr/>
        </p:nvSpPr>
        <p:spPr>
          <a:xfrm rot="0">
            <a:off x="2496225" y="7644891"/>
            <a:ext cx="12539179" cy="1613409"/>
          </a:xfrm>
          <a:prstGeom prst="rect">
            <a:avLst/>
          </a:prstGeom>
        </p:spPr>
        <p:txBody>
          <a:bodyPr anchor="t" rtlCol="false" tIns="0" lIns="0" bIns="0" rIns="0">
            <a:spAutoFit/>
          </a:bodyPr>
          <a:lstStyle/>
          <a:p>
            <a:pPr algn="ctr">
              <a:lnSpc>
                <a:spcPts val="4931"/>
              </a:lnSpc>
            </a:pPr>
            <a:r>
              <a:rPr lang="en-US" sz="3522">
                <a:solidFill>
                  <a:srgbClr val="FFFFFF"/>
                </a:solidFill>
                <a:latin typeface="Poppins"/>
                <a:ea typeface="Poppins"/>
                <a:cs typeface="Poppins"/>
                <a:sym typeface="Poppins"/>
              </a:rPr>
              <a:t>Thank You</a:t>
            </a:r>
          </a:p>
          <a:p>
            <a:pPr algn="ctr">
              <a:lnSpc>
                <a:spcPts val="3835"/>
              </a:lnSpc>
            </a:pPr>
          </a:p>
          <a:p>
            <a:pPr algn="ctr">
              <a:lnSpc>
                <a:spcPts val="3835"/>
              </a:lnSpc>
            </a:pPr>
            <a:r>
              <a:rPr lang="en-US" sz="2739">
                <a:solidFill>
                  <a:srgbClr val="FFFFFF"/>
                </a:solidFill>
                <a:latin typeface="Canva Sans"/>
                <a:ea typeface="Canva Sans"/>
                <a:cs typeface="Canva Sans"/>
                <a:sym typeface="Canva Sans"/>
              </a:rPr>
              <a:t>Visit -https://www.spicesindia.net/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DAGMsYqRRtc</dc:identifier>
  <dcterms:modified xsi:type="dcterms:W3CDTF">2011-08-01T06:04:30Z</dcterms:modified>
  <cp:revision>1</cp:revision>
  <dc:title>Chilli Export from India</dc:title>
</cp:coreProperties>
</file>