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The Seasons Bold" charset="1" panose="00000000000000000000"/>
      <p:regular r:id="rId11"/>
    </p:embeddedFont>
    <p:embeddedFont>
      <p:font typeface="Poppins Bold" charset="1" panose="00000800000000000000"/>
      <p:regular r:id="rId12"/>
    </p:embeddedFont>
    <p:embeddedFont>
      <p:font typeface="Poppins" charset="1" panose="000005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7.jpeg" Type="http://schemas.openxmlformats.org/officeDocument/2006/relationships/image"/><Relationship Id="rId6" Target="../media/image2.jpeg" Type="http://schemas.openxmlformats.org/officeDocument/2006/relationships/image"/><Relationship Id="rId7" Target="https://alokaresortmanali.com/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8.jpeg" Type="http://schemas.openxmlformats.org/officeDocument/2006/relationships/image"/><Relationship Id="rId4" Target="../media/image2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787244" y="-390004"/>
            <a:ext cx="7911060" cy="11067008"/>
            <a:chOff x="0" y="0"/>
            <a:chExt cx="2083571" cy="291476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083571" cy="2914767"/>
            </a:xfrm>
            <a:custGeom>
              <a:avLst/>
              <a:gdLst/>
              <a:ahLst/>
              <a:cxnLst/>
              <a:rect r="r" b="b" t="t" l="l"/>
              <a:pathLst>
                <a:path h="2914767" w="2083571">
                  <a:moveTo>
                    <a:pt x="0" y="0"/>
                  </a:moveTo>
                  <a:lnTo>
                    <a:pt x="2083571" y="0"/>
                  </a:lnTo>
                  <a:lnTo>
                    <a:pt x="2083571" y="2914767"/>
                  </a:lnTo>
                  <a:lnTo>
                    <a:pt x="0" y="2914767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083571" cy="29719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028700" y="2022611"/>
            <a:ext cx="8115300" cy="56430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800"/>
              </a:lnSpc>
            </a:pPr>
            <a:r>
              <a:rPr lang="en-US" sz="12777">
                <a:solidFill>
                  <a:srgbClr val="8D6F22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Aloka Resort Manali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8918667" y="2136911"/>
            <a:ext cx="8319513" cy="6757242"/>
            <a:chOff x="0" y="0"/>
            <a:chExt cx="1288910" cy="104687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8910" cy="1046874"/>
            </a:xfrm>
            <a:custGeom>
              <a:avLst/>
              <a:gdLst/>
              <a:ahLst/>
              <a:cxnLst/>
              <a:rect r="r" b="b" t="t" l="l"/>
              <a:pathLst>
                <a:path h="1046874" w="1288910">
                  <a:moveTo>
                    <a:pt x="0" y="0"/>
                  </a:moveTo>
                  <a:lnTo>
                    <a:pt x="1288910" y="0"/>
                  </a:lnTo>
                  <a:lnTo>
                    <a:pt x="1288910" y="1046874"/>
                  </a:lnTo>
                  <a:lnTo>
                    <a:pt x="0" y="1046874"/>
                  </a:lnTo>
                  <a:close/>
                </a:path>
              </a:pathLst>
            </a:custGeom>
            <a:blipFill>
              <a:blip r:embed="rId2"/>
              <a:stretch>
                <a:fillRect l="-11027" t="0" r="-11027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-5400000">
            <a:off x="10815980" y="7423279"/>
            <a:ext cx="532129" cy="2941746"/>
            <a:chOff x="0" y="0"/>
            <a:chExt cx="140149" cy="774781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40149" cy="774781"/>
            </a:xfrm>
            <a:custGeom>
              <a:avLst/>
              <a:gdLst/>
              <a:ahLst/>
              <a:cxnLst/>
              <a:rect r="r" b="b" t="t" l="l"/>
              <a:pathLst>
                <a:path h="774781" w="140149">
                  <a:moveTo>
                    <a:pt x="0" y="0"/>
                  </a:moveTo>
                  <a:lnTo>
                    <a:pt x="140149" y="0"/>
                  </a:lnTo>
                  <a:lnTo>
                    <a:pt x="140149" y="774781"/>
                  </a:lnTo>
                  <a:lnTo>
                    <a:pt x="0" y="774781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57150"/>
              <a:ext cx="140149" cy="831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238352" y="294400"/>
            <a:ext cx="3575310" cy="809365"/>
          </a:xfrm>
          <a:custGeom>
            <a:avLst/>
            <a:gdLst/>
            <a:ahLst/>
            <a:cxnLst/>
            <a:rect r="r" b="b" t="t" l="l"/>
            <a:pathLst>
              <a:path h="809365" w="3575310">
                <a:moveTo>
                  <a:pt x="0" y="0"/>
                </a:moveTo>
                <a:lnTo>
                  <a:pt x="3575310" y="0"/>
                </a:lnTo>
                <a:lnTo>
                  <a:pt x="3575310" y="809365"/>
                </a:lnTo>
                <a:lnTo>
                  <a:pt x="0" y="8093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444" r="0" b="-1444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15405" y="5602674"/>
            <a:ext cx="19723177" cy="8595427"/>
            <a:chOff x="0" y="0"/>
            <a:chExt cx="5194582" cy="226381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194582" cy="2263816"/>
            </a:xfrm>
            <a:custGeom>
              <a:avLst/>
              <a:gdLst/>
              <a:ahLst/>
              <a:cxnLst/>
              <a:rect r="r" b="b" t="t" l="l"/>
              <a:pathLst>
                <a:path h="2263816" w="5194582">
                  <a:moveTo>
                    <a:pt x="0" y="0"/>
                  </a:moveTo>
                  <a:lnTo>
                    <a:pt x="5194582" y="0"/>
                  </a:lnTo>
                  <a:lnTo>
                    <a:pt x="5194582" y="2263816"/>
                  </a:lnTo>
                  <a:lnTo>
                    <a:pt x="0" y="2263816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5194582" cy="232096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529593" y="4537013"/>
            <a:ext cx="13228815" cy="4339452"/>
            <a:chOff x="0" y="0"/>
            <a:chExt cx="2049490" cy="67229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49490" cy="672295"/>
            </a:xfrm>
            <a:custGeom>
              <a:avLst/>
              <a:gdLst/>
              <a:ahLst/>
              <a:cxnLst/>
              <a:rect r="r" b="b" t="t" l="l"/>
              <a:pathLst>
                <a:path h="672295" w="2049490">
                  <a:moveTo>
                    <a:pt x="0" y="0"/>
                  </a:moveTo>
                  <a:lnTo>
                    <a:pt x="2049490" y="0"/>
                  </a:lnTo>
                  <a:lnTo>
                    <a:pt x="2049490" y="672295"/>
                  </a:lnTo>
                  <a:lnTo>
                    <a:pt x="0" y="672295"/>
                  </a:lnTo>
                  <a:close/>
                </a:path>
              </a:pathLst>
            </a:custGeom>
            <a:blipFill>
              <a:blip r:embed="rId2"/>
              <a:stretch>
                <a:fillRect l="0" t="-51431" r="0" b="-51431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6889711" y="9258300"/>
            <a:ext cx="348469" cy="382551"/>
          </a:xfrm>
          <a:custGeom>
            <a:avLst/>
            <a:gdLst/>
            <a:ahLst/>
            <a:cxnLst/>
            <a:rect r="r" b="b" t="t" l="l"/>
            <a:pathLst>
              <a:path h="382551" w="348469">
                <a:moveTo>
                  <a:pt x="0" y="0"/>
                </a:moveTo>
                <a:lnTo>
                  <a:pt x="348469" y="0"/>
                </a:lnTo>
                <a:lnTo>
                  <a:pt x="348469" y="382551"/>
                </a:lnTo>
                <a:lnTo>
                  <a:pt x="0" y="3825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-5400000">
            <a:off x="8877935" y="7405592"/>
            <a:ext cx="532129" cy="2941746"/>
            <a:chOff x="0" y="0"/>
            <a:chExt cx="140149" cy="774781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40149" cy="774781"/>
            </a:xfrm>
            <a:custGeom>
              <a:avLst/>
              <a:gdLst/>
              <a:ahLst/>
              <a:cxnLst/>
              <a:rect r="r" b="b" t="t" l="l"/>
              <a:pathLst>
                <a:path h="774781" w="140149">
                  <a:moveTo>
                    <a:pt x="0" y="0"/>
                  </a:moveTo>
                  <a:lnTo>
                    <a:pt x="140149" y="0"/>
                  </a:lnTo>
                  <a:lnTo>
                    <a:pt x="140149" y="774781"/>
                  </a:lnTo>
                  <a:lnTo>
                    <a:pt x="0" y="774781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57150"/>
              <a:ext cx="140149" cy="831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274340" y="219335"/>
            <a:ext cx="3474910" cy="809365"/>
          </a:xfrm>
          <a:custGeom>
            <a:avLst/>
            <a:gdLst/>
            <a:ahLst/>
            <a:cxnLst/>
            <a:rect r="r" b="b" t="t" l="l"/>
            <a:pathLst>
              <a:path h="809365" w="3474910">
                <a:moveTo>
                  <a:pt x="0" y="0"/>
                </a:moveTo>
                <a:lnTo>
                  <a:pt x="3474910" y="0"/>
                </a:lnTo>
                <a:lnTo>
                  <a:pt x="3474910" y="809365"/>
                </a:lnTo>
                <a:lnTo>
                  <a:pt x="0" y="80936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011795" y="1754659"/>
            <a:ext cx="14264410" cy="1470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20"/>
              </a:lnSpc>
            </a:pPr>
            <a:r>
              <a:rPr lang="en-US" sz="9000">
                <a:solidFill>
                  <a:srgbClr val="8D6F22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Welcome to Aloka Resort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039954" y="3269361"/>
            <a:ext cx="12208092" cy="1384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39"/>
              </a:lnSpc>
            </a:pPr>
            <a:r>
              <a:rPr lang="en-US" sz="2199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Find unmatched luxury and comfort at Aloka Resort Manali, the perfect destination for a remarkable stay in the charming beauty of Manali.</a:t>
            </a:r>
          </a:p>
          <a:p>
            <a:pPr algn="ctr">
              <a:lnSpc>
                <a:spcPts val="373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812213" y="7141609"/>
            <a:ext cx="6553518" cy="835936"/>
            <a:chOff x="0" y="0"/>
            <a:chExt cx="1726030" cy="22016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26030" cy="220164"/>
            </a:xfrm>
            <a:custGeom>
              <a:avLst/>
              <a:gdLst/>
              <a:ahLst/>
              <a:cxnLst/>
              <a:rect r="r" b="b" t="t" l="l"/>
              <a:pathLst>
                <a:path h="220164" w="1726030">
                  <a:moveTo>
                    <a:pt x="0" y="0"/>
                  </a:moveTo>
                  <a:lnTo>
                    <a:pt x="1726030" y="0"/>
                  </a:lnTo>
                  <a:lnTo>
                    <a:pt x="1726030" y="220164"/>
                  </a:lnTo>
                  <a:lnTo>
                    <a:pt x="0" y="220164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1726030" cy="2773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-752879" y="-390004"/>
            <a:ext cx="7201304" cy="11067008"/>
            <a:chOff x="0" y="0"/>
            <a:chExt cx="1896640" cy="291476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96640" cy="2914767"/>
            </a:xfrm>
            <a:custGeom>
              <a:avLst/>
              <a:gdLst/>
              <a:ahLst/>
              <a:cxnLst/>
              <a:rect r="r" b="b" t="t" l="l"/>
              <a:pathLst>
                <a:path h="2914767" w="1896640">
                  <a:moveTo>
                    <a:pt x="0" y="0"/>
                  </a:moveTo>
                  <a:lnTo>
                    <a:pt x="1896640" y="0"/>
                  </a:lnTo>
                  <a:lnTo>
                    <a:pt x="1896640" y="2914767"/>
                  </a:lnTo>
                  <a:lnTo>
                    <a:pt x="0" y="2914767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57150"/>
              <a:ext cx="1896640" cy="29719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6889711" y="9258300"/>
            <a:ext cx="348469" cy="382551"/>
          </a:xfrm>
          <a:custGeom>
            <a:avLst/>
            <a:gdLst/>
            <a:ahLst/>
            <a:cxnLst/>
            <a:rect r="r" b="b" t="t" l="l"/>
            <a:pathLst>
              <a:path h="382551" w="348469">
                <a:moveTo>
                  <a:pt x="0" y="0"/>
                </a:moveTo>
                <a:lnTo>
                  <a:pt x="348469" y="0"/>
                </a:lnTo>
                <a:lnTo>
                  <a:pt x="348469" y="382551"/>
                </a:lnTo>
                <a:lnTo>
                  <a:pt x="0" y="3825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306496" y="2495548"/>
            <a:ext cx="2995721" cy="3158112"/>
            <a:chOff x="0" y="0"/>
            <a:chExt cx="464116" cy="48927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464116" cy="489274"/>
            </a:xfrm>
            <a:custGeom>
              <a:avLst/>
              <a:gdLst/>
              <a:ahLst/>
              <a:cxnLst/>
              <a:rect r="r" b="b" t="t" l="l"/>
              <a:pathLst>
                <a:path h="489274" w="464116">
                  <a:moveTo>
                    <a:pt x="0" y="0"/>
                  </a:moveTo>
                  <a:lnTo>
                    <a:pt x="464116" y="0"/>
                  </a:lnTo>
                  <a:lnTo>
                    <a:pt x="464116" y="489274"/>
                  </a:lnTo>
                  <a:lnTo>
                    <a:pt x="0" y="489274"/>
                  </a:lnTo>
                  <a:close/>
                </a:path>
              </a:pathLst>
            </a:custGeom>
            <a:blipFill>
              <a:blip r:embed="rId4"/>
              <a:stretch>
                <a:fillRect l="-29209" t="0" r="-29209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4914193" y="5427128"/>
            <a:ext cx="2995721" cy="3158112"/>
            <a:chOff x="0" y="0"/>
            <a:chExt cx="464116" cy="48927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64116" cy="489274"/>
            </a:xfrm>
            <a:custGeom>
              <a:avLst/>
              <a:gdLst/>
              <a:ahLst/>
              <a:cxnLst/>
              <a:rect r="r" b="b" t="t" l="l"/>
              <a:pathLst>
                <a:path h="489274" w="464116">
                  <a:moveTo>
                    <a:pt x="0" y="0"/>
                  </a:moveTo>
                  <a:lnTo>
                    <a:pt x="464116" y="0"/>
                  </a:lnTo>
                  <a:lnTo>
                    <a:pt x="464116" y="489274"/>
                  </a:lnTo>
                  <a:lnTo>
                    <a:pt x="0" y="489274"/>
                  </a:lnTo>
                  <a:close/>
                </a:path>
              </a:pathLst>
            </a:custGeom>
            <a:blipFill>
              <a:blip r:embed="rId5"/>
              <a:stretch>
                <a:fillRect l="-29209" t="0" r="-29209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6182360" y="-111441"/>
            <a:ext cx="532129" cy="2941746"/>
            <a:chOff x="0" y="0"/>
            <a:chExt cx="140149" cy="77478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40149" cy="774781"/>
            </a:xfrm>
            <a:custGeom>
              <a:avLst/>
              <a:gdLst/>
              <a:ahLst/>
              <a:cxnLst/>
              <a:rect r="r" b="b" t="t" l="l"/>
              <a:pathLst>
                <a:path h="774781" w="140149">
                  <a:moveTo>
                    <a:pt x="0" y="0"/>
                  </a:moveTo>
                  <a:lnTo>
                    <a:pt x="140149" y="0"/>
                  </a:lnTo>
                  <a:lnTo>
                    <a:pt x="140149" y="774781"/>
                  </a:lnTo>
                  <a:lnTo>
                    <a:pt x="0" y="774781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57150"/>
              <a:ext cx="140149" cy="831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389959" y="313788"/>
            <a:ext cx="3474910" cy="809365"/>
          </a:xfrm>
          <a:custGeom>
            <a:avLst/>
            <a:gdLst/>
            <a:ahLst/>
            <a:cxnLst/>
            <a:rect r="r" b="b" t="t" l="l"/>
            <a:pathLst>
              <a:path h="809365" w="3474910">
                <a:moveTo>
                  <a:pt x="0" y="0"/>
                </a:moveTo>
                <a:lnTo>
                  <a:pt x="3474910" y="0"/>
                </a:lnTo>
                <a:lnTo>
                  <a:pt x="3474910" y="809364"/>
                </a:lnTo>
                <a:lnTo>
                  <a:pt x="0" y="80936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8671405" y="3137979"/>
            <a:ext cx="6835135" cy="31845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49"/>
              </a:lnSpc>
            </a:pPr>
            <a:r>
              <a:rPr lang="en-US" sz="2499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Experience the best trip with elegance and sophistication at </a:t>
            </a:r>
            <a:r>
              <a:rPr lang="en-US" sz="2499" u="sng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  <a:hlinkClick r:id="rId7" tooltip="https://alokaresortmanali.com/"/>
              </a:rPr>
              <a:t>Luxury Kullu Manali Resort</a:t>
            </a:r>
            <a:r>
              <a:rPr lang="en-US" sz="2499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. Cuddle up in the beautiful nature's lap, Aloka Resort offers modern amenities, breathtaking views, and flavors of Manali cuisine.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829675" y="7351614"/>
            <a:ext cx="6741493" cy="37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39"/>
              </a:lnSpc>
              <a:spcBef>
                <a:spcPct val="0"/>
              </a:spcBef>
            </a:pPr>
            <a:r>
              <a:rPr lang="en-US" sz="2099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Visit - https://alokaresortmanali.com/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4121763" y="914974"/>
            <a:ext cx="927891" cy="358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About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589131" y="2508300"/>
            <a:ext cx="7254857" cy="1470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0"/>
              </a:lnSpc>
            </a:pPr>
            <a:r>
              <a:rPr lang="en-US" sz="9000">
                <a:solidFill>
                  <a:srgbClr val="8D6F22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Address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9665750" y="-390004"/>
            <a:ext cx="8974741" cy="12498013"/>
            <a:chOff x="0" y="0"/>
            <a:chExt cx="2363718" cy="32916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363718" cy="3291658"/>
            </a:xfrm>
            <a:custGeom>
              <a:avLst/>
              <a:gdLst/>
              <a:ahLst/>
              <a:cxnLst/>
              <a:rect r="r" b="b" t="t" l="l"/>
              <a:pathLst>
                <a:path h="3291658" w="2363718">
                  <a:moveTo>
                    <a:pt x="0" y="0"/>
                  </a:moveTo>
                  <a:lnTo>
                    <a:pt x="2363718" y="0"/>
                  </a:lnTo>
                  <a:lnTo>
                    <a:pt x="2363718" y="3291658"/>
                  </a:lnTo>
                  <a:lnTo>
                    <a:pt x="0" y="3291658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57150"/>
              <a:ext cx="2363718" cy="33488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7903379" y="2011784"/>
            <a:ext cx="9355921" cy="3313861"/>
            <a:chOff x="0" y="0"/>
            <a:chExt cx="1449477" cy="51340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449477" cy="513404"/>
            </a:xfrm>
            <a:custGeom>
              <a:avLst/>
              <a:gdLst/>
              <a:ahLst/>
              <a:cxnLst/>
              <a:rect r="r" b="b" t="t" l="l"/>
              <a:pathLst>
                <a:path h="513404" w="1449477">
                  <a:moveTo>
                    <a:pt x="0" y="0"/>
                  </a:moveTo>
                  <a:lnTo>
                    <a:pt x="1449477" y="0"/>
                  </a:lnTo>
                  <a:lnTo>
                    <a:pt x="1449477" y="513404"/>
                  </a:lnTo>
                  <a:lnTo>
                    <a:pt x="0" y="513404"/>
                  </a:lnTo>
                  <a:close/>
                </a:path>
              </a:pathLst>
            </a:custGeom>
            <a:blipFill>
              <a:blip r:embed="rId2"/>
              <a:stretch>
                <a:fillRect l="0" t="-43937" r="0" b="-43937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7903379" y="5944439"/>
            <a:ext cx="9355921" cy="3313861"/>
            <a:chOff x="0" y="0"/>
            <a:chExt cx="1449477" cy="51340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449477" cy="513404"/>
            </a:xfrm>
            <a:custGeom>
              <a:avLst/>
              <a:gdLst/>
              <a:ahLst/>
              <a:cxnLst/>
              <a:rect r="r" b="b" t="t" l="l"/>
              <a:pathLst>
                <a:path h="513404" w="1449477">
                  <a:moveTo>
                    <a:pt x="0" y="0"/>
                  </a:moveTo>
                  <a:lnTo>
                    <a:pt x="1449477" y="0"/>
                  </a:lnTo>
                  <a:lnTo>
                    <a:pt x="1449477" y="513404"/>
                  </a:lnTo>
                  <a:lnTo>
                    <a:pt x="0" y="513404"/>
                  </a:lnTo>
                  <a:close/>
                </a:path>
              </a:pathLst>
            </a:custGeom>
            <a:blipFill>
              <a:blip r:embed="rId3"/>
              <a:stretch>
                <a:fillRect l="0" t="-44108" r="0" b="-44108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-10800000">
            <a:off x="9399685" y="-347721"/>
            <a:ext cx="532129" cy="2941746"/>
            <a:chOff x="0" y="0"/>
            <a:chExt cx="140149" cy="774781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40149" cy="774781"/>
            </a:xfrm>
            <a:custGeom>
              <a:avLst/>
              <a:gdLst/>
              <a:ahLst/>
              <a:cxnLst/>
              <a:rect r="r" b="b" t="t" l="l"/>
              <a:pathLst>
                <a:path h="774781" w="140149">
                  <a:moveTo>
                    <a:pt x="0" y="0"/>
                  </a:moveTo>
                  <a:lnTo>
                    <a:pt x="140149" y="0"/>
                  </a:lnTo>
                  <a:lnTo>
                    <a:pt x="140149" y="774781"/>
                  </a:lnTo>
                  <a:lnTo>
                    <a:pt x="0" y="774781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57150"/>
              <a:ext cx="140149" cy="831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-10800000">
            <a:off x="0" y="7981271"/>
            <a:ext cx="532129" cy="2941746"/>
            <a:chOff x="0" y="0"/>
            <a:chExt cx="140149" cy="77478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40149" cy="774781"/>
            </a:xfrm>
            <a:custGeom>
              <a:avLst/>
              <a:gdLst/>
              <a:ahLst/>
              <a:cxnLst/>
              <a:rect r="r" b="b" t="t" l="l"/>
              <a:pathLst>
                <a:path h="774781" w="140149">
                  <a:moveTo>
                    <a:pt x="0" y="0"/>
                  </a:moveTo>
                  <a:lnTo>
                    <a:pt x="140149" y="0"/>
                  </a:lnTo>
                  <a:lnTo>
                    <a:pt x="140149" y="774781"/>
                  </a:lnTo>
                  <a:lnTo>
                    <a:pt x="0" y="774781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57150"/>
              <a:ext cx="140149" cy="831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266065" y="313788"/>
            <a:ext cx="3474910" cy="809365"/>
          </a:xfrm>
          <a:custGeom>
            <a:avLst/>
            <a:gdLst/>
            <a:ahLst/>
            <a:cxnLst/>
            <a:rect r="r" b="b" t="t" l="l"/>
            <a:pathLst>
              <a:path h="809365" w="3474910">
                <a:moveTo>
                  <a:pt x="0" y="0"/>
                </a:moveTo>
                <a:lnTo>
                  <a:pt x="3474910" y="0"/>
                </a:lnTo>
                <a:lnTo>
                  <a:pt x="3474910" y="809364"/>
                </a:lnTo>
                <a:lnTo>
                  <a:pt x="0" y="80936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589131" y="4840265"/>
            <a:ext cx="5185918" cy="2473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799"/>
              </a:lnSpc>
            </a:pPr>
            <a:r>
              <a:rPr lang="en-US" sz="1999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Chadyari, Tehsil Manali, Distt Kullu H.P, 175131, INDIA</a:t>
            </a:r>
          </a:p>
          <a:p>
            <a:pPr algn="just">
              <a:lnSpc>
                <a:spcPts val="2799"/>
              </a:lnSpc>
            </a:pPr>
            <a:r>
              <a:rPr lang="en-US" sz="1999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Phone: +91 78386-09537, +91 98160-76122</a:t>
            </a:r>
          </a:p>
          <a:p>
            <a:pPr algn="just">
              <a:lnSpc>
                <a:spcPts val="2799"/>
              </a:lnSpc>
            </a:pPr>
            <a:r>
              <a:rPr lang="en-US" sz="1999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Email: alokaresortmanali@gmail.com</a:t>
            </a:r>
          </a:p>
          <a:p>
            <a:pPr algn="just">
              <a:lnSpc>
                <a:spcPts val="2799"/>
              </a:lnSpc>
            </a:pPr>
          </a:p>
          <a:p>
            <a:pPr algn="just">
              <a:lnSpc>
                <a:spcPts val="2799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666066" y="-489926"/>
            <a:ext cx="7427113" cy="13250192"/>
            <a:chOff x="0" y="0"/>
            <a:chExt cx="1956112" cy="34897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956112" cy="3489763"/>
            </a:xfrm>
            <a:custGeom>
              <a:avLst/>
              <a:gdLst/>
              <a:ahLst/>
              <a:cxnLst/>
              <a:rect r="r" b="b" t="t" l="l"/>
              <a:pathLst>
                <a:path h="3489763" w="1956112">
                  <a:moveTo>
                    <a:pt x="0" y="0"/>
                  </a:moveTo>
                  <a:lnTo>
                    <a:pt x="1956112" y="0"/>
                  </a:lnTo>
                  <a:lnTo>
                    <a:pt x="1956112" y="3489763"/>
                  </a:lnTo>
                  <a:lnTo>
                    <a:pt x="0" y="3489763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1956112" cy="35469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047490" y="2335697"/>
            <a:ext cx="5316658" cy="5615606"/>
            <a:chOff x="0" y="0"/>
            <a:chExt cx="823689" cy="87000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23689" cy="870004"/>
            </a:xfrm>
            <a:custGeom>
              <a:avLst/>
              <a:gdLst/>
              <a:ahLst/>
              <a:cxnLst/>
              <a:rect r="r" b="b" t="t" l="l"/>
              <a:pathLst>
                <a:path h="870004" w="823689">
                  <a:moveTo>
                    <a:pt x="0" y="0"/>
                  </a:moveTo>
                  <a:lnTo>
                    <a:pt x="823689" y="0"/>
                  </a:lnTo>
                  <a:lnTo>
                    <a:pt x="823689" y="870004"/>
                  </a:lnTo>
                  <a:lnTo>
                    <a:pt x="0" y="870004"/>
                  </a:lnTo>
                  <a:close/>
                </a:path>
              </a:pathLst>
            </a:custGeom>
            <a:blipFill>
              <a:blip r:embed="rId2"/>
              <a:stretch>
                <a:fillRect l="-29361" t="0" r="-29361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5400000">
            <a:off x="5910627" y="6480430"/>
            <a:ext cx="532129" cy="2941746"/>
            <a:chOff x="0" y="0"/>
            <a:chExt cx="140149" cy="77478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40149" cy="774781"/>
            </a:xfrm>
            <a:custGeom>
              <a:avLst/>
              <a:gdLst/>
              <a:ahLst/>
              <a:cxnLst/>
              <a:rect r="r" b="b" t="t" l="l"/>
              <a:pathLst>
                <a:path h="774781" w="140149">
                  <a:moveTo>
                    <a:pt x="0" y="0"/>
                  </a:moveTo>
                  <a:lnTo>
                    <a:pt x="140149" y="0"/>
                  </a:lnTo>
                  <a:lnTo>
                    <a:pt x="140149" y="774781"/>
                  </a:lnTo>
                  <a:lnTo>
                    <a:pt x="0" y="774781"/>
                  </a:lnTo>
                  <a:close/>
                </a:path>
              </a:pathLst>
            </a:custGeom>
            <a:solidFill>
              <a:srgbClr val="8D6F22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57150"/>
              <a:ext cx="140149" cy="831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310035" y="219335"/>
            <a:ext cx="3474910" cy="809365"/>
          </a:xfrm>
          <a:custGeom>
            <a:avLst/>
            <a:gdLst/>
            <a:ahLst/>
            <a:cxnLst/>
            <a:rect r="r" b="b" t="t" l="l"/>
            <a:pathLst>
              <a:path h="809365" w="3474910">
                <a:moveTo>
                  <a:pt x="0" y="0"/>
                </a:moveTo>
                <a:lnTo>
                  <a:pt x="3474910" y="0"/>
                </a:lnTo>
                <a:lnTo>
                  <a:pt x="3474910" y="809365"/>
                </a:lnTo>
                <a:lnTo>
                  <a:pt x="0" y="8093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028211" y="2211872"/>
            <a:ext cx="7576479" cy="4616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607"/>
              </a:lnSpc>
            </a:pPr>
            <a:r>
              <a:rPr lang="en-US" sz="15377">
                <a:solidFill>
                  <a:srgbClr val="8D6F22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Thank You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820091" y="7151605"/>
            <a:ext cx="6257371" cy="16194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28"/>
              </a:lnSpc>
            </a:pPr>
            <a:r>
              <a:rPr lang="en-US" sz="2546" spc="662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VISIT - HTTPS://ALOKARESORTMANALI.COM/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DAGLpY4oWhw</dc:identifier>
  <dcterms:modified xsi:type="dcterms:W3CDTF">2011-08-01T06:04:30Z</dcterms:modified>
  <cp:revision>1</cp:revision>
  <dc:title>Luxury Kullu Manali Resort</dc:title>
</cp:coreProperties>
</file>