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3" r:id="rId2"/>
    <p:sldId id="285" r:id="rId3"/>
    <p:sldId id="291" r:id="rId4"/>
    <p:sldId id="299" r:id="rId5"/>
    <p:sldId id="272" r:id="rId6"/>
  </p:sldIdLst>
  <p:sldSz cx="12192000" cy="6858000"/>
  <p:notesSz cx="6858000" cy="9144000"/>
  <p:embeddedFontLst>
    <p:embeddedFont>
      <p:font typeface="Dosis" panose="020B0604020202020204" charset="0"/>
      <p:regular r:id="rId7"/>
      <p:bold r:id="rId8"/>
    </p:embeddedFont>
    <p:embeddedFont>
      <p:font typeface="Strives Less" panose="02000503000000020003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6" userDrawn="1">
          <p15:clr>
            <a:srgbClr val="A4A3A4"/>
          </p15:clr>
        </p15:guide>
        <p15:guide id="4" pos="7680" userDrawn="1">
          <p15:clr>
            <a:srgbClr val="A4A3A4"/>
          </p15:clr>
        </p15:guide>
        <p15:guide id="5" pos="75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4421"/>
    <a:srgbClr val="000000"/>
    <a:srgbClr val="BD7C41"/>
    <a:srgbClr val="8E4627"/>
    <a:srgbClr val="CD9B6D"/>
    <a:srgbClr val="3A1D04"/>
    <a:srgbClr val="653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E1E061-9FB7-4173-A3D3-6B3664C53DAB}" v="694" dt="2023-07-06T13:22:14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8"/>
      </p:cViewPr>
      <p:guideLst>
        <p:guide orient="horz" pos="2160"/>
        <p:guide pos="3840"/>
        <p:guide pos="166"/>
        <p:guide pos="7680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9ABE88-D30C-598C-C9EE-0F424E96DE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6DD112CD-FA6B-2D63-3903-7882CD39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822" y="2378065"/>
            <a:ext cx="6151056" cy="1325563"/>
          </a:xfrm>
          <a:prstGeom prst="rect">
            <a:avLst/>
          </a:prstGeom>
        </p:spPr>
        <p:txBody>
          <a:bodyPr/>
          <a:lstStyle>
            <a:lvl1pPr algn="ctr">
              <a:defRPr sz="9600" b="1" spc="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78E0ECF-6A32-CD4A-BFAF-F3DFBDDBB6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0300" y="3728253"/>
            <a:ext cx="7404100" cy="723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Second level</a:t>
            </a:r>
          </a:p>
        </p:txBody>
      </p:sp>
    </p:spTree>
    <p:extLst>
      <p:ext uri="{BB962C8B-B14F-4D97-AF65-F5344CB8AC3E}">
        <p14:creationId xmlns:p14="http://schemas.microsoft.com/office/powerpoint/2010/main" val="343905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4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>
            <a:extLst>
              <a:ext uri="{FF2B5EF4-FFF2-40B4-BE49-F238E27FC236}">
                <a16:creationId xmlns="" xmlns:a16="http://schemas.microsoft.com/office/drawing/2014/main" id="{80663ABF-6435-5F34-F79C-FC833B7339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04057" y="4707608"/>
            <a:ext cx="1912348" cy="6678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buFont typeface="Arial" panose="020B0604020202020204" pitchFamily="34" charset="0"/>
              <a:buNone/>
              <a:defRPr lang="en-IN" sz="14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ts val="21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52A98F38-DAE5-F142-1693-501B40404A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4883" y="4649124"/>
            <a:ext cx="2254556" cy="8118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buFont typeface="Arial" panose="020B0604020202020204" pitchFamily="34" charset="0"/>
              <a:buNone/>
              <a:defRPr lang="en-IN" sz="14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ts val="21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47" name="Text Placeholder 46">
            <a:extLst>
              <a:ext uri="{FF2B5EF4-FFF2-40B4-BE49-F238E27FC236}">
                <a16:creationId xmlns="" xmlns:a16="http://schemas.microsoft.com/office/drawing/2014/main" id="{454D4E9C-9E6C-1B60-7E36-0FD6922096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93752" y="4707608"/>
            <a:ext cx="1912348" cy="6678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buFont typeface="Arial" panose="020B0604020202020204" pitchFamily="34" charset="0"/>
              <a:buNone/>
              <a:defRPr lang="en-IN" sz="14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ts val="21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32" name="Text Placeholder 31">
            <a:extLst>
              <a:ext uri="{FF2B5EF4-FFF2-40B4-BE49-F238E27FC236}">
                <a16:creationId xmlns="" xmlns:a16="http://schemas.microsoft.com/office/drawing/2014/main" id="{54CEEE65-50D6-FE26-DAEE-30396E6640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6645" y="3820174"/>
            <a:ext cx="1707173" cy="8479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IN" sz="4800" b="1" dirty="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Text</a:t>
            </a:r>
            <a:endParaRPr lang="en-IN" dirty="0"/>
          </a:p>
        </p:txBody>
      </p:sp>
      <p:sp>
        <p:nvSpPr>
          <p:cNvPr id="36" name="Text Placeholder 35">
            <a:extLst>
              <a:ext uri="{FF2B5EF4-FFF2-40B4-BE49-F238E27FC236}">
                <a16:creationId xmlns="" xmlns:a16="http://schemas.microsoft.com/office/drawing/2014/main" id="{2EE74AB9-BDC3-F53E-A9CE-B5FC7144F5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391" y="3588311"/>
            <a:ext cx="2003540" cy="1015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IN" sz="7000" b="1" dirty="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Text</a:t>
            </a:r>
            <a:endParaRPr lang="en-IN" dirty="0"/>
          </a:p>
        </p:txBody>
      </p:sp>
      <p:sp>
        <p:nvSpPr>
          <p:cNvPr id="38" name="Text Placeholder 37">
            <a:extLst>
              <a:ext uri="{FF2B5EF4-FFF2-40B4-BE49-F238E27FC236}">
                <a16:creationId xmlns="" xmlns:a16="http://schemas.microsoft.com/office/drawing/2014/main" id="{058238C9-6673-B033-CAA8-0F6033A5D0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94620" y="3833421"/>
            <a:ext cx="1707172" cy="84795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IN" sz="4800" b="1" dirty="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Text</a:t>
            </a:r>
            <a:endParaRPr lang="en-IN" dirty="0"/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1C9A6C32-DF3C-BE0C-8AA5-9C00DB5436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0570" y="2943046"/>
            <a:ext cx="2243183" cy="544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IN" sz="28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6F30B5E8-4E2E-B43B-7CF5-5B7544A693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5620" y="3261115"/>
            <a:ext cx="1944192" cy="5461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78191006-EEFD-CC81-6AA2-7DC578C10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6778" y="3263150"/>
            <a:ext cx="1966906" cy="544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IN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5D1B2965-E42C-9011-ED62-334F111EB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10781" y="3263150"/>
            <a:ext cx="1874850" cy="544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IN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0" name="Title 19">
            <a:extLst>
              <a:ext uri="{FF2B5EF4-FFF2-40B4-BE49-F238E27FC236}">
                <a16:creationId xmlns="" xmlns:a16="http://schemas.microsoft.com/office/drawing/2014/main" id="{9FA0FD76-A639-A1F0-6F15-EB2CC353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620" y="1082135"/>
            <a:ext cx="9191429" cy="1015663"/>
          </a:xfrm>
          <a:prstGeom prst="rect">
            <a:avLst/>
          </a:prstGeom>
        </p:spPr>
        <p:txBody>
          <a:bodyPr/>
          <a:lstStyle>
            <a:lvl1pPr algn="ctr">
              <a:defRPr lang="en-IN" sz="6000">
                <a:solidFill>
                  <a:schemeClr val="accent4"/>
                </a:solidFill>
              </a:defRPr>
            </a:lvl1pPr>
          </a:lstStyle>
          <a:p>
            <a:pPr lvl="0" algn="ctr"/>
            <a:r>
              <a:rPr lang="en-US" dirty="0"/>
              <a:t>Click to edit Master</a:t>
            </a:r>
            <a:endParaRPr lang="en-IN" dirty="0"/>
          </a:p>
        </p:txBody>
      </p:sp>
      <p:sp>
        <p:nvSpPr>
          <p:cNvPr id="30" name="Text Placeholder 29">
            <a:extLst>
              <a:ext uri="{FF2B5EF4-FFF2-40B4-BE49-F238E27FC236}">
                <a16:creationId xmlns="" xmlns:a16="http://schemas.microsoft.com/office/drawing/2014/main" id="{DD2C9CA1-772E-D774-ED80-F230B2D508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2740" y="3827746"/>
            <a:ext cx="1640114" cy="83911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IN" dirty="0"/>
          </a:p>
        </p:txBody>
      </p:sp>
      <p:sp>
        <p:nvSpPr>
          <p:cNvPr id="41" name="Text Placeholder 40">
            <a:extLst>
              <a:ext uri="{FF2B5EF4-FFF2-40B4-BE49-F238E27FC236}">
                <a16:creationId xmlns="" xmlns:a16="http://schemas.microsoft.com/office/drawing/2014/main" id="{2146CFF0-9419-5A5A-1A36-BFD4805332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6590" y="4705698"/>
            <a:ext cx="1865480" cy="6716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buFont typeface="Arial" panose="020B0604020202020204" pitchFamily="34" charset="0"/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5924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="" xmlns:a16="http://schemas.microsoft.com/office/drawing/2014/main" id="{D7A1E1B8-88D7-9E49-3363-BB7E144C88C8}"/>
              </a:ext>
            </a:extLst>
          </p:cNvPr>
          <p:cNvSpPr/>
          <p:nvPr userDrawn="1"/>
        </p:nvSpPr>
        <p:spPr>
          <a:xfrm rot="16200000" flipH="1">
            <a:off x="1618589" y="1814809"/>
            <a:ext cx="2342467" cy="5579646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17CEC61E-65AD-4F86-E8EB-A6A6B736F9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3192" y="310496"/>
            <a:ext cx="4979808" cy="6544888"/>
          </a:xfrm>
          <a:custGeom>
            <a:avLst/>
            <a:gdLst>
              <a:gd name="connsiteX0" fmla="*/ 0 w 4979808"/>
              <a:gd name="connsiteY0" fmla="*/ 0 h 6544888"/>
              <a:gd name="connsiteX1" fmla="*/ 4979808 w 4979808"/>
              <a:gd name="connsiteY1" fmla="*/ 0 h 6544888"/>
              <a:gd name="connsiteX2" fmla="*/ 4979808 w 4979808"/>
              <a:gd name="connsiteY2" fmla="*/ 6544888 h 6544888"/>
              <a:gd name="connsiteX3" fmla="*/ 0 w 4979808"/>
              <a:gd name="connsiteY3" fmla="*/ 6544888 h 654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9808" h="6544888">
                <a:moveTo>
                  <a:pt x="0" y="0"/>
                </a:moveTo>
                <a:lnTo>
                  <a:pt x="4979808" y="0"/>
                </a:lnTo>
                <a:lnTo>
                  <a:pt x="4979808" y="6544888"/>
                </a:lnTo>
                <a:lnTo>
                  <a:pt x="0" y="6544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B3D6A495-83DA-5874-2CF6-0D7B76520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7775" y="1397206"/>
            <a:ext cx="4629150" cy="1015663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A096ADDC-D2A3-CDBB-4523-2481F47204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7775" y="3130460"/>
            <a:ext cx="4137025" cy="7694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7189A085-1E98-0D87-2FC3-596D1D9656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775" y="3774963"/>
            <a:ext cx="2924807" cy="334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EB908331-2E7A-08D0-2D6F-C6B4C2D62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7775" y="4363493"/>
            <a:ext cx="4629150" cy="124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0888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="" xmlns:a16="http://schemas.microsoft.com/office/drawing/2014/main" id="{9092A902-50B9-1646-91FC-20ABFB0EDBFE}"/>
              </a:ext>
            </a:extLst>
          </p:cNvPr>
          <p:cNvSpPr/>
          <p:nvPr userDrawn="1"/>
        </p:nvSpPr>
        <p:spPr>
          <a:xfrm rot="5400000" flipH="1">
            <a:off x="5048129" y="25741"/>
            <a:ext cx="2342467" cy="972185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0058477A-BAB6-5493-2F20-11112296B8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1885" y="1548080"/>
            <a:ext cx="5130800" cy="5309920"/>
          </a:xfrm>
          <a:custGeom>
            <a:avLst/>
            <a:gdLst>
              <a:gd name="connsiteX0" fmla="*/ 0 w 5130800"/>
              <a:gd name="connsiteY0" fmla="*/ 0 h 5309920"/>
              <a:gd name="connsiteX1" fmla="*/ 5130800 w 5130800"/>
              <a:gd name="connsiteY1" fmla="*/ 0 h 5309920"/>
              <a:gd name="connsiteX2" fmla="*/ 5130800 w 5130800"/>
              <a:gd name="connsiteY2" fmla="*/ 5309920 h 5309920"/>
              <a:gd name="connsiteX3" fmla="*/ 0 w 5130800"/>
              <a:gd name="connsiteY3" fmla="*/ 5309920 h 530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0800" h="5309920">
                <a:moveTo>
                  <a:pt x="0" y="0"/>
                </a:moveTo>
                <a:lnTo>
                  <a:pt x="5130800" y="0"/>
                </a:lnTo>
                <a:lnTo>
                  <a:pt x="5130800" y="5309920"/>
                </a:lnTo>
                <a:lnTo>
                  <a:pt x="0" y="53099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DE4D5093-BB4F-553B-F324-56A6BFCCC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0382" y="1384468"/>
            <a:ext cx="4565618" cy="1015663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C06B5F4B-5579-D9FC-EEA9-074420AEAF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9859" y="4515505"/>
            <a:ext cx="2187441" cy="480139"/>
          </a:xfrm>
          <a:prstGeom prst="rect">
            <a:avLst/>
          </a:prstGeom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C2F2FEE-CC43-4FEA-0F6E-15F7755033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69486" y="4515505"/>
            <a:ext cx="2187440" cy="4801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00695EBD-29E3-8B24-5400-A18DBF2E36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6485" y="4904647"/>
            <a:ext cx="2190815" cy="334707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192BE25-907D-4604-A75A-83A70064E9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6638" y="4904647"/>
            <a:ext cx="2187440" cy="33470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512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69FB8592-5CF2-4869-EE64-31CE7086F6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9018" y="2249764"/>
            <a:ext cx="2816872" cy="3784104"/>
          </a:xfrm>
          <a:custGeom>
            <a:avLst/>
            <a:gdLst>
              <a:gd name="connsiteX0" fmla="*/ 1408436 w 2816872"/>
              <a:gd name="connsiteY0" fmla="*/ 0 h 3784104"/>
              <a:gd name="connsiteX1" fmla="*/ 2570931 w 2816872"/>
              <a:gd name="connsiteY1" fmla="*/ 0 h 3784104"/>
              <a:gd name="connsiteX2" fmla="*/ 2816872 w 2816872"/>
              <a:gd name="connsiteY2" fmla="*/ 245941 h 3784104"/>
              <a:gd name="connsiteX3" fmla="*/ 2816872 w 2816872"/>
              <a:gd name="connsiteY3" fmla="*/ 3538163 h 3784104"/>
              <a:gd name="connsiteX4" fmla="*/ 2570931 w 2816872"/>
              <a:gd name="connsiteY4" fmla="*/ 3784104 h 3784104"/>
              <a:gd name="connsiteX5" fmla="*/ 1408436 w 2816872"/>
              <a:gd name="connsiteY5" fmla="*/ 3784104 h 3784104"/>
              <a:gd name="connsiteX6" fmla="*/ 0 w 2816872"/>
              <a:gd name="connsiteY6" fmla="*/ 2375668 h 3784104"/>
              <a:gd name="connsiteX7" fmla="*/ 0 w 2816872"/>
              <a:gd name="connsiteY7" fmla="*/ 1408436 h 3784104"/>
              <a:gd name="connsiteX8" fmla="*/ 1408436 w 2816872"/>
              <a:gd name="connsiteY8" fmla="*/ 0 h 378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6872" h="3784104">
                <a:moveTo>
                  <a:pt x="1408436" y="0"/>
                </a:moveTo>
                <a:lnTo>
                  <a:pt x="2570931" y="0"/>
                </a:lnTo>
                <a:cubicBezTo>
                  <a:pt x="2706760" y="0"/>
                  <a:pt x="2816872" y="110112"/>
                  <a:pt x="2816872" y="245941"/>
                </a:cubicBezTo>
                <a:lnTo>
                  <a:pt x="2816872" y="3538163"/>
                </a:lnTo>
                <a:cubicBezTo>
                  <a:pt x="2816872" y="3673992"/>
                  <a:pt x="2706760" y="3784104"/>
                  <a:pt x="2570931" y="3784104"/>
                </a:cubicBezTo>
                <a:lnTo>
                  <a:pt x="1408436" y="3784104"/>
                </a:lnTo>
                <a:cubicBezTo>
                  <a:pt x="630578" y="3784104"/>
                  <a:pt x="0" y="3153526"/>
                  <a:pt x="0" y="2375668"/>
                </a:cubicBezTo>
                <a:lnTo>
                  <a:pt x="0" y="1408436"/>
                </a:lnTo>
                <a:cubicBezTo>
                  <a:pt x="0" y="630578"/>
                  <a:pt x="630578" y="0"/>
                  <a:pt x="14084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D2896848-74F1-D804-C441-1113F4A836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6266" y="2238822"/>
            <a:ext cx="2632586" cy="1803908"/>
          </a:xfrm>
          <a:custGeom>
            <a:avLst/>
            <a:gdLst>
              <a:gd name="connsiteX0" fmla="*/ 169459 w 2632586"/>
              <a:gd name="connsiteY0" fmla="*/ 0 h 1803908"/>
              <a:gd name="connsiteX1" fmla="*/ 2463127 w 2632586"/>
              <a:gd name="connsiteY1" fmla="*/ 0 h 1803908"/>
              <a:gd name="connsiteX2" fmla="*/ 2632586 w 2632586"/>
              <a:gd name="connsiteY2" fmla="*/ 169459 h 1803908"/>
              <a:gd name="connsiteX3" fmla="*/ 2632586 w 2632586"/>
              <a:gd name="connsiteY3" fmla="*/ 1721920 h 1803908"/>
              <a:gd name="connsiteX4" fmla="*/ 2550598 w 2632586"/>
              <a:gd name="connsiteY4" fmla="*/ 1803908 h 1803908"/>
              <a:gd name="connsiteX5" fmla="*/ 81988 w 2632586"/>
              <a:gd name="connsiteY5" fmla="*/ 1803908 h 1803908"/>
              <a:gd name="connsiteX6" fmla="*/ 0 w 2632586"/>
              <a:gd name="connsiteY6" fmla="*/ 1721920 h 1803908"/>
              <a:gd name="connsiteX7" fmla="*/ 0 w 2632586"/>
              <a:gd name="connsiteY7" fmla="*/ 169459 h 1803908"/>
              <a:gd name="connsiteX8" fmla="*/ 169459 w 2632586"/>
              <a:gd name="connsiteY8" fmla="*/ 0 h 180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2586" h="1803908">
                <a:moveTo>
                  <a:pt x="169459" y="0"/>
                </a:moveTo>
                <a:lnTo>
                  <a:pt x="2463127" y="0"/>
                </a:lnTo>
                <a:cubicBezTo>
                  <a:pt x="2556717" y="0"/>
                  <a:pt x="2632586" y="75869"/>
                  <a:pt x="2632586" y="169459"/>
                </a:cubicBezTo>
                <a:lnTo>
                  <a:pt x="2632586" y="1721920"/>
                </a:lnTo>
                <a:cubicBezTo>
                  <a:pt x="2632586" y="1767201"/>
                  <a:pt x="2595879" y="1803908"/>
                  <a:pt x="2550598" y="1803908"/>
                </a:cubicBezTo>
                <a:lnTo>
                  <a:pt x="81988" y="1803908"/>
                </a:lnTo>
                <a:cubicBezTo>
                  <a:pt x="36707" y="1803908"/>
                  <a:pt x="0" y="1767201"/>
                  <a:pt x="0" y="1721920"/>
                </a:cubicBezTo>
                <a:lnTo>
                  <a:pt x="0" y="169459"/>
                </a:lnTo>
                <a:cubicBezTo>
                  <a:pt x="0" y="75869"/>
                  <a:pt x="75869" y="0"/>
                  <a:pt x="1694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AB47ED73-C106-0180-E8D5-DF35030CBA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06265" y="4144366"/>
            <a:ext cx="2632586" cy="1903020"/>
          </a:xfrm>
          <a:custGeom>
            <a:avLst/>
            <a:gdLst>
              <a:gd name="connsiteX0" fmla="*/ 101507 w 2632586"/>
              <a:gd name="connsiteY0" fmla="*/ 0 h 1903020"/>
              <a:gd name="connsiteX1" fmla="*/ 2531079 w 2632586"/>
              <a:gd name="connsiteY1" fmla="*/ 0 h 1903020"/>
              <a:gd name="connsiteX2" fmla="*/ 2632586 w 2632586"/>
              <a:gd name="connsiteY2" fmla="*/ 101507 h 1903020"/>
              <a:gd name="connsiteX3" fmla="*/ 2632586 w 2632586"/>
              <a:gd name="connsiteY3" fmla="*/ 951510 h 1903020"/>
              <a:gd name="connsiteX4" fmla="*/ 1681076 w 2632586"/>
              <a:gd name="connsiteY4" fmla="*/ 1903020 h 1903020"/>
              <a:gd name="connsiteX5" fmla="*/ 951510 w 2632586"/>
              <a:gd name="connsiteY5" fmla="*/ 1903020 h 1903020"/>
              <a:gd name="connsiteX6" fmla="*/ 0 w 2632586"/>
              <a:gd name="connsiteY6" fmla="*/ 951510 h 1903020"/>
              <a:gd name="connsiteX7" fmla="*/ 0 w 2632586"/>
              <a:gd name="connsiteY7" fmla="*/ 101507 h 1903020"/>
              <a:gd name="connsiteX8" fmla="*/ 101507 w 2632586"/>
              <a:gd name="connsiteY8" fmla="*/ 0 h 190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2586" h="1903020">
                <a:moveTo>
                  <a:pt x="101507" y="0"/>
                </a:moveTo>
                <a:lnTo>
                  <a:pt x="2531079" y="0"/>
                </a:lnTo>
                <a:cubicBezTo>
                  <a:pt x="2587140" y="0"/>
                  <a:pt x="2632586" y="45446"/>
                  <a:pt x="2632586" y="101507"/>
                </a:cubicBezTo>
                <a:lnTo>
                  <a:pt x="2632586" y="951510"/>
                </a:lnTo>
                <a:cubicBezTo>
                  <a:pt x="2632586" y="1477014"/>
                  <a:pt x="2206580" y="1903020"/>
                  <a:pt x="1681076" y="1903020"/>
                </a:cubicBezTo>
                <a:lnTo>
                  <a:pt x="951510" y="1903020"/>
                </a:lnTo>
                <a:cubicBezTo>
                  <a:pt x="426006" y="1903020"/>
                  <a:pt x="0" y="1477014"/>
                  <a:pt x="0" y="951510"/>
                </a:cubicBezTo>
                <a:lnTo>
                  <a:pt x="0" y="101507"/>
                </a:lnTo>
                <a:cubicBezTo>
                  <a:pt x="0" y="45446"/>
                  <a:pt x="45446" y="0"/>
                  <a:pt x="1015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476EBEC3-B879-4851-7E90-F9E74C4D5C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5279" y="817614"/>
            <a:ext cx="3951532" cy="2603264"/>
          </a:xfrm>
          <a:custGeom>
            <a:avLst/>
            <a:gdLst>
              <a:gd name="connsiteX0" fmla="*/ 1301632 w 3951532"/>
              <a:gd name="connsiteY0" fmla="*/ 0 h 2603264"/>
              <a:gd name="connsiteX1" fmla="*/ 2649900 w 3951532"/>
              <a:gd name="connsiteY1" fmla="*/ 0 h 2603264"/>
              <a:gd name="connsiteX2" fmla="*/ 3951532 w 3951532"/>
              <a:gd name="connsiteY2" fmla="*/ 1301632 h 2603264"/>
              <a:gd name="connsiteX3" fmla="*/ 3951532 w 3951532"/>
              <a:gd name="connsiteY3" fmla="*/ 2375973 h 2603264"/>
              <a:gd name="connsiteX4" fmla="*/ 3724241 w 3951532"/>
              <a:gd name="connsiteY4" fmla="*/ 2603264 h 2603264"/>
              <a:gd name="connsiteX5" fmla="*/ 227291 w 3951532"/>
              <a:gd name="connsiteY5" fmla="*/ 2603264 h 2603264"/>
              <a:gd name="connsiteX6" fmla="*/ 0 w 3951532"/>
              <a:gd name="connsiteY6" fmla="*/ 2375973 h 2603264"/>
              <a:gd name="connsiteX7" fmla="*/ 0 w 3951532"/>
              <a:gd name="connsiteY7" fmla="*/ 1301632 h 2603264"/>
              <a:gd name="connsiteX8" fmla="*/ 1301632 w 3951532"/>
              <a:gd name="connsiteY8" fmla="*/ 0 h 26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1532" h="2603264">
                <a:moveTo>
                  <a:pt x="1301632" y="0"/>
                </a:moveTo>
                <a:lnTo>
                  <a:pt x="2649900" y="0"/>
                </a:lnTo>
                <a:cubicBezTo>
                  <a:pt x="3368772" y="0"/>
                  <a:pt x="3951532" y="582760"/>
                  <a:pt x="3951532" y="1301632"/>
                </a:cubicBezTo>
                <a:lnTo>
                  <a:pt x="3951532" y="2375973"/>
                </a:lnTo>
                <a:cubicBezTo>
                  <a:pt x="3951532" y="2501502"/>
                  <a:pt x="3849770" y="2603264"/>
                  <a:pt x="3724241" y="2603264"/>
                </a:cubicBezTo>
                <a:lnTo>
                  <a:pt x="227291" y="2603264"/>
                </a:lnTo>
                <a:cubicBezTo>
                  <a:pt x="101762" y="2603264"/>
                  <a:pt x="0" y="2501502"/>
                  <a:pt x="0" y="2375973"/>
                </a:cubicBezTo>
                <a:lnTo>
                  <a:pt x="0" y="1301632"/>
                </a:lnTo>
                <a:cubicBezTo>
                  <a:pt x="0" y="582760"/>
                  <a:pt x="582760" y="0"/>
                  <a:pt x="13016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C8C73B05-86F0-6EED-7940-BDC372FF6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41162" y="3526057"/>
            <a:ext cx="1987220" cy="2521042"/>
          </a:xfrm>
          <a:custGeom>
            <a:avLst/>
            <a:gdLst>
              <a:gd name="connsiteX0" fmla="*/ 993610 w 1987220"/>
              <a:gd name="connsiteY0" fmla="*/ 0 h 2521042"/>
              <a:gd name="connsiteX1" fmla="*/ 1881222 w 1987220"/>
              <a:gd name="connsiteY1" fmla="*/ 0 h 2521042"/>
              <a:gd name="connsiteX2" fmla="*/ 1987220 w 1987220"/>
              <a:gd name="connsiteY2" fmla="*/ 105998 h 2521042"/>
              <a:gd name="connsiteX3" fmla="*/ 1987220 w 1987220"/>
              <a:gd name="connsiteY3" fmla="*/ 2415044 h 2521042"/>
              <a:gd name="connsiteX4" fmla="*/ 1881222 w 1987220"/>
              <a:gd name="connsiteY4" fmla="*/ 2521042 h 2521042"/>
              <a:gd name="connsiteX5" fmla="*/ 993610 w 1987220"/>
              <a:gd name="connsiteY5" fmla="*/ 2521042 h 2521042"/>
              <a:gd name="connsiteX6" fmla="*/ 0 w 1987220"/>
              <a:gd name="connsiteY6" fmla="*/ 1527432 h 2521042"/>
              <a:gd name="connsiteX7" fmla="*/ 0 w 1987220"/>
              <a:gd name="connsiteY7" fmla="*/ 993610 h 2521042"/>
              <a:gd name="connsiteX8" fmla="*/ 993610 w 1987220"/>
              <a:gd name="connsiteY8" fmla="*/ 0 h 252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220" h="2521042">
                <a:moveTo>
                  <a:pt x="993610" y="0"/>
                </a:moveTo>
                <a:lnTo>
                  <a:pt x="1881222" y="0"/>
                </a:lnTo>
                <a:cubicBezTo>
                  <a:pt x="1939763" y="0"/>
                  <a:pt x="1987220" y="47457"/>
                  <a:pt x="1987220" y="105998"/>
                </a:cubicBezTo>
                <a:lnTo>
                  <a:pt x="1987220" y="2415044"/>
                </a:lnTo>
                <a:cubicBezTo>
                  <a:pt x="1987220" y="2473585"/>
                  <a:pt x="1939763" y="2521042"/>
                  <a:pt x="1881222" y="2521042"/>
                </a:cubicBezTo>
                <a:lnTo>
                  <a:pt x="993610" y="2521042"/>
                </a:lnTo>
                <a:cubicBezTo>
                  <a:pt x="444854" y="2521042"/>
                  <a:pt x="0" y="2076188"/>
                  <a:pt x="0" y="1527432"/>
                </a:cubicBezTo>
                <a:lnTo>
                  <a:pt x="0" y="993610"/>
                </a:lnTo>
                <a:cubicBezTo>
                  <a:pt x="0" y="444854"/>
                  <a:pt x="444854" y="0"/>
                  <a:pt x="9936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F42B9391-1F0E-902C-E8E1-5749ECF04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564" y="3526056"/>
            <a:ext cx="1893046" cy="2521044"/>
          </a:xfrm>
          <a:custGeom>
            <a:avLst/>
            <a:gdLst>
              <a:gd name="connsiteX0" fmla="*/ 86039 w 1893046"/>
              <a:gd name="connsiteY0" fmla="*/ 0 h 2521044"/>
              <a:gd name="connsiteX1" fmla="*/ 1715213 w 1893046"/>
              <a:gd name="connsiteY1" fmla="*/ 0 h 2521044"/>
              <a:gd name="connsiteX2" fmla="*/ 1893046 w 1893046"/>
              <a:gd name="connsiteY2" fmla="*/ 177833 h 2521044"/>
              <a:gd name="connsiteX3" fmla="*/ 1893046 w 1893046"/>
              <a:gd name="connsiteY3" fmla="*/ 2343211 h 2521044"/>
              <a:gd name="connsiteX4" fmla="*/ 1715213 w 1893046"/>
              <a:gd name="connsiteY4" fmla="*/ 2521044 h 2521044"/>
              <a:gd name="connsiteX5" fmla="*/ 86039 w 1893046"/>
              <a:gd name="connsiteY5" fmla="*/ 2521044 h 2521044"/>
              <a:gd name="connsiteX6" fmla="*/ 0 w 1893046"/>
              <a:gd name="connsiteY6" fmla="*/ 2435005 h 2521044"/>
              <a:gd name="connsiteX7" fmla="*/ 0 w 1893046"/>
              <a:gd name="connsiteY7" fmla="*/ 86039 h 2521044"/>
              <a:gd name="connsiteX8" fmla="*/ 86039 w 1893046"/>
              <a:gd name="connsiteY8" fmla="*/ 0 h 252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46" h="2521044">
                <a:moveTo>
                  <a:pt x="86039" y="0"/>
                </a:moveTo>
                <a:lnTo>
                  <a:pt x="1715213" y="0"/>
                </a:lnTo>
                <a:cubicBezTo>
                  <a:pt x="1813427" y="0"/>
                  <a:pt x="1893046" y="79619"/>
                  <a:pt x="1893046" y="177833"/>
                </a:cubicBezTo>
                <a:lnTo>
                  <a:pt x="1893046" y="2343211"/>
                </a:lnTo>
                <a:cubicBezTo>
                  <a:pt x="1893046" y="2441425"/>
                  <a:pt x="1813427" y="2521044"/>
                  <a:pt x="1715213" y="2521044"/>
                </a:cubicBezTo>
                <a:lnTo>
                  <a:pt x="86039" y="2521044"/>
                </a:lnTo>
                <a:cubicBezTo>
                  <a:pt x="38521" y="2521044"/>
                  <a:pt x="0" y="2482523"/>
                  <a:pt x="0" y="2435005"/>
                </a:cubicBezTo>
                <a:lnTo>
                  <a:pt x="0" y="86039"/>
                </a:lnTo>
                <a:cubicBezTo>
                  <a:pt x="0" y="38521"/>
                  <a:pt x="38521" y="0"/>
                  <a:pt x="860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1BAF9AE-CB76-8C77-DB22-A305BEFB71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502" y="812800"/>
            <a:ext cx="5356225" cy="9398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7128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FEBBC403-E5CE-719E-FDE8-526691CB6AA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54944" y="1533364"/>
            <a:ext cx="3801981" cy="1015663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16FF76B8-8A33-5D37-DB9E-570BAF19E69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7154944" y="2814356"/>
            <a:ext cx="3801981" cy="9629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8D81B1C0-362C-9B24-2512-F3D4926FA036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7387464" y="3814141"/>
            <a:ext cx="1604378" cy="291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BF54E40E-C8E7-39F9-1C8E-E672A3D90363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25687" y="3819771"/>
            <a:ext cx="1604378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1EF7AEA1-7F12-CC7E-04ED-1B6167B96F6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52832" y="4296432"/>
            <a:ext cx="168190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IN" dirty="0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92941886-42B9-AFCC-78AB-FBF95250B2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4737" y="4468061"/>
            <a:ext cx="2122188" cy="856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0205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43344FC-32F6-9B19-A312-69E6C5CC2C7F}"/>
              </a:ext>
            </a:extLst>
          </p:cNvPr>
          <p:cNvGrpSpPr/>
          <p:nvPr userDrawn="1"/>
        </p:nvGrpSpPr>
        <p:grpSpPr>
          <a:xfrm>
            <a:off x="1984035" y="1659445"/>
            <a:ext cx="531462" cy="449434"/>
            <a:chOff x="1606893" y="5609378"/>
            <a:chExt cx="871745" cy="737196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B37C2438-FB7A-0BE8-D785-89AF88220E78}"/>
                </a:ext>
              </a:extLst>
            </p:cNvPr>
            <p:cNvSpPr/>
            <p:nvPr/>
          </p:nvSpPr>
          <p:spPr>
            <a:xfrm>
              <a:off x="1606893" y="5609378"/>
              <a:ext cx="412060" cy="571918"/>
            </a:xfrm>
            <a:custGeom>
              <a:avLst/>
              <a:gdLst>
                <a:gd name="connsiteX0" fmla="*/ 229066 w 578894"/>
                <a:gd name="connsiteY0" fmla="*/ 8409 h 803475"/>
                <a:gd name="connsiteX1" fmla="*/ 210847 w 578894"/>
                <a:gd name="connsiteY1" fmla="*/ 119897 h 803475"/>
                <a:gd name="connsiteX2" fmla="*/ 290308 w 578894"/>
                <a:gd name="connsiteY2" fmla="*/ 437677 h 803475"/>
                <a:gd name="connsiteX3" fmla="*/ 354682 w 578894"/>
                <a:gd name="connsiteY3" fmla="*/ 759739 h 803475"/>
                <a:gd name="connsiteX4" fmla="*/ 299066 w 578894"/>
                <a:gd name="connsiteY4" fmla="*/ 802763 h 803475"/>
                <a:gd name="connsiteX5" fmla="*/ 89898 w 578894"/>
                <a:gd name="connsiteY5" fmla="*/ 685905 h 803475"/>
                <a:gd name="connsiteX6" fmla="*/ 35688 w 578894"/>
                <a:gd name="connsiteY6" fmla="*/ 171806 h 803475"/>
                <a:gd name="connsiteX7" fmla="*/ 229066 w 578894"/>
                <a:gd name="connsiteY7" fmla="*/ 8409 h 803475"/>
                <a:gd name="connsiteX8" fmla="*/ 306857 w 578894"/>
                <a:gd name="connsiteY8" fmla="*/ 1210 h 803475"/>
                <a:gd name="connsiteX9" fmla="*/ 471916 w 578894"/>
                <a:gd name="connsiteY9" fmla="*/ 102854 h 803475"/>
                <a:gd name="connsiteX10" fmla="*/ 527916 w 578894"/>
                <a:gd name="connsiteY10" fmla="*/ 645527 h 803475"/>
                <a:gd name="connsiteX11" fmla="*/ 380884 w 578894"/>
                <a:gd name="connsiteY11" fmla="*/ 786166 h 803475"/>
                <a:gd name="connsiteX12" fmla="*/ 399935 w 578894"/>
                <a:gd name="connsiteY12" fmla="*/ 691426 h 803475"/>
                <a:gd name="connsiteX13" fmla="*/ 343295 w 578894"/>
                <a:gd name="connsiteY13" fmla="*/ 455665 h 803475"/>
                <a:gd name="connsiteX14" fmla="*/ 250218 w 578894"/>
                <a:gd name="connsiteY14" fmla="*/ 40333 h 803475"/>
                <a:gd name="connsiteX15" fmla="*/ 306857 w 578894"/>
                <a:gd name="connsiteY15" fmla="*/ 1210 h 8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8894" h="803475">
                  <a:moveTo>
                    <a:pt x="229066" y="8409"/>
                  </a:moveTo>
                  <a:cubicBezTo>
                    <a:pt x="222354" y="50537"/>
                    <a:pt x="218838" y="85696"/>
                    <a:pt x="210847" y="119897"/>
                  </a:cubicBezTo>
                  <a:cubicBezTo>
                    <a:pt x="182975" y="239760"/>
                    <a:pt x="213724" y="344600"/>
                    <a:pt x="290308" y="437677"/>
                  </a:cubicBezTo>
                  <a:cubicBezTo>
                    <a:pt x="369449" y="533887"/>
                    <a:pt x="396426" y="639174"/>
                    <a:pt x="354682" y="759739"/>
                  </a:cubicBezTo>
                  <a:cubicBezTo>
                    <a:pt x="344646" y="788699"/>
                    <a:pt x="328984" y="800525"/>
                    <a:pt x="299066" y="802763"/>
                  </a:cubicBezTo>
                  <a:cubicBezTo>
                    <a:pt x="202920" y="809986"/>
                    <a:pt x="135413" y="761658"/>
                    <a:pt x="89898" y="685905"/>
                  </a:cubicBezTo>
                  <a:cubicBezTo>
                    <a:pt x="-7271" y="524233"/>
                    <a:pt x="-26194" y="350417"/>
                    <a:pt x="35688" y="171806"/>
                  </a:cubicBezTo>
                  <a:cubicBezTo>
                    <a:pt x="65285" y="86463"/>
                    <a:pt x="122436" y="24519"/>
                    <a:pt x="229066" y="8409"/>
                  </a:cubicBezTo>
                  <a:close/>
                  <a:moveTo>
                    <a:pt x="306857" y="1210"/>
                  </a:moveTo>
                  <a:cubicBezTo>
                    <a:pt x="377048" y="10927"/>
                    <a:pt x="432154" y="47301"/>
                    <a:pt x="471916" y="102854"/>
                  </a:cubicBezTo>
                  <a:cubicBezTo>
                    <a:pt x="593185" y="272387"/>
                    <a:pt x="610637" y="455026"/>
                    <a:pt x="527916" y="645527"/>
                  </a:cubicBezTo>
                  <a:cubicBezTo>
                    <a:pt x="500427" y="708942"/>
                    <a:pt x="454208" y="758038"/>
                    <a:pt x="380884" y="786166"/>
                  </a:cubicBezTo>
                  <a:cubicBezTo>
                    <a:pt x="388492" y="748129"/>
                    <a:pt x="393542" y="719618"/>
                    <a:pt x="399935" y="691426"/>
                  </a:cubicBezTo>
                  <a:cubicBezTo>
                    <a:pt x="419943" y="603335"/>
                    <a:pt x="406647" y="520231"/>
                    <a:pt x="343295" y="455665"/>
                  </a:cubicBezTo>
                  <a:cubicBezTo>
                    <a:pt x="224903" y="334844"/>
                    <a:pt x="215762" y="194269"/>
                    <a:pt x="250218" y="40333"/>
                  </a:cubicBezTo>
                  <a:cubicBezTo>
                    <a:pt x="258465" y="3575"/>
                    <a:pt x="274830" y="-3265"/>
                    <a:pt x="306857" y="1210"/>
                  </a:cubicBezTo>
                  <a:close/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7067E9C-EFD2-6252-616E-84B2549A5219}"/>
                </a:ext>
              </a:extLst>
            </p:cNvPr>
            <p:cNvSpPr/>
            <p:nvPr/>
          </p:nvSpPr>
          <p:spPr>
            <a:xfrm rot="1342174">
              <a:off x="2066578" y="5774656"/>
              <a:ext cx="412060" cy="571918"/>
            </a:xfrm>
            <a:custGeom>
              <a:avLst/>
              <a:gdLst>
                <a:gd name="connsiteX0" fmla="*/ 229066 w 578894"/>
                <a:gd name="connsiteY0" fmla="*/ 8409 h 803475"/>
                <a:gd name="connsiteX1" fmla="*/ 210847 w 578894"/>
                <a:gd name="connsiteY1" fmla="*/ 119897 h 803475"/>
                <a:gd name="connsiteX2" fmla="*/ 290308 w 578894"/>
                <a:gd name="connsiteY2" fmla="*/ 437677 h 803475"/>
                <a:gd name="connsiteX3" fmla="*/ 354682 w 578894"/>
                <a:gd name="connsiteY3" fmla="*/ 759739 h 803475"/>
                <a:gd name="connsiteX4" fmla="*/ 299066 w 578894"/>
                <a:gd name="connsiteY4" fmla="*/ 802763 h 803475"/>
                <a:gd name="connsiteX5" fmla="*/ 89898 w 578894"/>
                <a:gd name="connsiteY5" fmla="*/ 685905 h 803475"/>
                <a:gd name="connsiteX6" fmla="*/ 35688 w 578894"/>
                <a:gd name="connsiteY6" fmla="*/ 171806 h 803475"/>
                <a:gd name="connsiteX7" fmla="*/ 229066 w 578894"/>
                <a:gd name="connsiteY7" fmla="*/ 8409 h 803475"/>
                <a:gd name="connsiteX8" fmla="*/ 306857 w 578894"/>
                <a:gd name="connsiteY8" fmla="*/ 1210 h 803475"/>
                <a:gd name="connsiteX9" fmla="*/ 471916 w 578894"/>
                <a:gd name="connsiteY9" fmla="*/ 102854 h 803475"/>
                <a:gd name="connsiteX10" fmla="*/ 527916 w 578894"/>
                <a:gd name="connsiteY10" fmla="*/ 645527 h 803475"/>
                <a:gd name="connsiteX11" fmla="*/ 380884 w 578894"/>
                <a:gd name="connsiteY11" fmla="*/ 786166 h 803475"/>
                <a:gd name="connsiteX12" fmla="*/ 399935 w 578894"/>
                <a:gd name="connsiteY12" fmla="*/ 691426 h 803475"/>
                <a:gd name="connsiteX13" fmla="*/ 343295 w 578894"/>
                <a:gd name="connsiteY13" fmla="*/ 455665 h 803475"/>
                <a:gd name="connsiteX14" fmla="*/ 250218 w 578894"/>
                <a:gd name="connsiteY14" fmla="*/ 40333 h 803475"/>
                <a:gd name="connsiteX15" fmla="*/ 306857 w 578894"/>
                <a:gd name="connsiteY15" fmla="*/ 1210 h 8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8894" h="803475">
                  <a:moveTo>
                    <a:pt x="229066" y="8409"/>
                  </a:moveTo>
                  <a:cubicBezTo>
                    <a:pt x="222354" y="50537"/>
                    <a:pt x="218838" y="85696"/>
                    <a:pt x="210847" y="119897"/>
                  </a:cubicBezTo>
                  <a:cubicBezTo>
                    <a:pt x="182975" y="239760"/>
                    <a:pt x="213724" y="344600"/>
                    <a:pt x="290308" y="437677"/>
                  </a:cubicBezTo>
                  <a:cubicBezTo>
                    <a:pt x="369449" y="533887"/>
                    <a:pt x="396426" y="639174"/>
                    <a:pt x="354682" y="759739"/>
                  </a:cubicBezTo>
                  <a:cubicBezTo>
                    <a:pt x="344646" y="788699"/>
                    <a:pt x="328984" y="800525"/>
                    <a:pt x="299066" y="802763"/>
                  </a:cubicBezTo>
                  <a:cubicBezTo>
                    <a:pt x="202920" y="809986"/>
                    <a:pt x="135413" y="761658"/>
                    <a:pt x="89898" y="685905"/>
                  </a:cubicBezTo>
                  <a:cubicBezTo>
                    <a:pt x="-7271" y="524233"/>
                    <a:pt x="-26194" y="350417"/>
                    <a:pt x="35688" y="171806"/>
                  </a:cubicBezTo>
                  <a:cubicBezTo>
                    <a:pt x="65285" y="86463"/>
                    <a:pt x="122436" y="24519"/>
                    <a:pt x="229066" y="8409"/>
                  </a:cubicBezTo>
                  <a:close/>
                  <a:moveTo>
                    <a:pt x="306857" y="1210"/>
                  </a:moveTo>
                  <a:cubicBezTo>
                    <a:pt x="377048" y="10927"/>
                    <a:pt x="432154" y="47301"/>
                    <a:pt x="471916" y="102854"/>
                  </a:cubicBezTo>
                  <a:cubicBezTo>
                    <a:pt x="593185" y="272387"/>
                    <a:pt x="610637" y="455026"/>
                    <a:pt x="527916" y="645527"/>
                  </a:cubicBezTo>
                  <a:cubicBezTo>
                    <a:pt x="500427" y="708942"/>
                    <a:pt x="454208" y="758038"/>
                    <a:pt x="380884" y="786166"/>
                  </a:cubicBezTo>
                  <a:cubicBezTo>
                    <a:pt x="388492" y="748129"/>
                    <a:pt x="393542" y="719618"/>
                    <a:pt x="399935" y="691426"/>
                  </a:cubicBezTo>
                  <a:cubicBezTo>
                    <a:pt x="419943" y="603335"/>
                    <a:pt x="406647" y="520231"/>
                    <a:pt x="343295" y="455665"/>
                  </a:cubicBezTo>
                  <a:cubicBezTo>
                    <a:pt x="224903" y="334844"/>
                    <a:pt x="215762" y="194269"/>
                    <a:pt x="250218" y="40333"/>
                  </a:cubicBezTo>
                  <a:cubicBezTo>
                    <a:pt x="258465" y="3575"/>
                    <a:pt x="274830" y="-3265"/>
                    <a:pt x="306857" y="1210"/>
                  </a:cubicBezTo>
                  <a:close/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2D31531-1AC6-06F8-526F-6097F8219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503" y="4363622"/>
            <a:ext cx="4851498" cy="1015663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0FE915C0-E4DB-D096-0606-03396AA5E5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076" y="2356190"/>
            <a:ext cx="2031999" cy="1681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727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0A69FC0B-2F56-B253-4D51-CEB8A3D35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3712" y="1334506"/>
            <a:ext cx="4462288" cy="1015663"/>
          </a:xfrm>
          <a:prstGeom prst="rect">
            <a:avLst/>
          </a:prstGeom>
        </p:spPr>
        <p:txBody>
          <a:bodyPr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D171434-FFC7-B5AF-4DF6-55D3D3B5A8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3691" y="3707625"/>
            <a:ext cx="2268175" cy="1139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D7809FBD-6423-BEF6-2146-87831F3A66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69870" y="4407644"/>
            <a:ext cx="2268175" cy="1142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231F43CE-4753-8879-822F-99BDD0AA37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09321" y="1991987"/>
            <a:ext cx="2268175" cy="113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1E89DCC8-0E39-3161-A320-BE2D28903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3691" y="4906675"/>
            <a:ext cx="2287279" cy="41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FA31E0FA-3036-DCD5-215A-40003C8B98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9870" y="5612603"/>
            <a:ext cx="2287279" cy="41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2EA0BCBA-6AAC-E823-4F09-FE0E1429BA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09321" y="3193958"/>
            <a:ext cx="2287279" cy="412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518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C8CE124-6A27-3E94-38BE-0FC0E648B9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340100" y="279400"/>
            <a:ext cx="7874000" cy="5030542"/>
          </a:xfrm>
          <a:custGeom>
            <a:avLst/>
            <a:gdLst>
              <a:gd name="connsiteX0" fmla="*/ 0 w 7874000"/>
              <a:gd name="connsiteY0" fmla="*/ 0 h 5030542"/>
              <a:gd name="connsiteX1" fmla="*/ 7874000 w 7874000"/>
              <a:gd name="connsiteY1" fmla="*/ 0 h 5030542"/>
              <a:gd name="connsiteX2" fmla="*/ 7874000 w 7874000"/>
              <a:gd name="connsiteY2" fmla="*/ 5030542 h 5030542"/>
              <a:gd name="connsiteX3" fmla="*/ 0 w 7874000"/>
              <a:gd name="connsiteY3" fmla="*/ 5030542 h 503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0" h="5030542">
                <a:moveTo>
                  <a:pt x="0" y="0"/>
                </a:moveTo>
                <a:lnTo>
                  <a:pt x="7874000" y="0"/>
                </a:lnTo>
                <a:lnTo>
                  <a:pt x="7874000" y="5030542"/>
                </a:lnTo>
                <a:lnTo>
                  <a:pt x="0" y="50305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0AD2DB-EE25-C06A-3B3C-E2F8C616BE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1284075">
            <a:off x="4291918" y="2751185"/>
            <a:ext cx="1221151" cy="2653735"/>
          </a:xfrm>
          <a:custGeom>
            <a:avLst/>
            <a:gdLst>
              <a:gd name="connsiteX0" fmla="*/ 1107987 w 1221151"/>
              <a:gd name="connsiteY0" fmla="*/ 1 h 2653735"/>
              <a:gd name="connsiteX1" fmla="*/ 1212892 w 1221151"/>
              <a:gd name="connsiteY1" fmla="*/ 104199 h 2653735"/>
              <a:gd name="connsiteX2" fmla="*/ 1221151 w 1221151"/>
              <a:gd name="connsiteY2" fmla="*/ 2545434 h 2653735"/>
              <a:gd name="connsiteX3" fmla="*/ 1116954 w 1221151"/>
              <a:gd name="connsiteY3" fmla="*/ 2650339 h 2653735"/>
              <a:gd name="connsiteX4" fmla="*/ 113166 w 1221151"/>
              <a:gd name="connsiteY4" fmla="*/ 2653735 h 2653735"/>
              <a:gd name="connsiteX5" fmla="*/ 8260 w 1221151"/>
              <a:gd name="connsiteY5" fmla="*/ 2549537 h 2653735"/>
              <a:gd name="connsiteX6" fmla="*/ 1 w 1221151"/>
              <a:gd name="connsiteY6" fmla="*/ 108302 h 2653735"/>
              <a:gd name="connsiteX7" fmla="*/ 104199 w 1221151"/>
              <a:gd name="connsiteY7" fmla="*/ 3397 h 2653735"/>
              <a:gd name="connsiteX8" fmla="*/ 272168 w 1221151"/>
              <a:gd name="connsiteY8" fmla="*/ 2829 h 2653735"/>
              <a:gd name="connsiteX9" fmla="*/ 272241 w 1221151"/>
              <a:gd name="connsiteY9" fmla="*/ 24423 h 2653735"/>
              <a:gd name="connsiteX10" fmla="*/ 347571 w 1221151"/>
              <a:gd name="connsiteY10" fmla="*/ 99247 h 2653735"/>
              <a:gd name="connsiteX11" fmla="*/ 867151 w 1221151"/>
              <a:gd name="connsiteY11" fmla="*/ 97488 h 2653735"/>
              <a:gd name="connsiteX12" fmla="*/ 941974 w 1221151"/>
              <a:gd name="connsiteY12" fmla="*/ 22157 h 2653735"/>
              <a:gd name="connsiteX13" fmla="*/ 941900 w 1221151"/>
              <a:gd name="connsiteY13" fmla="*/ 563 h 265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151" h="2653735">
                <a:moveTo>
                  <a:pt x="1107987" y="1"/>
                </a:moveTo>
                <a:cubicBezTo>
                  <a:pt x="1165729" y="-194"/>
                  <a:pt x="1212697" y="46457"/>
                  <a:pt x="1212892" y="104199"/>
                </a:cubicBezTo>
                <a:lnTo>
                  <a:pt x="1221151" y="2545434"/>
                </a:lnTo>
                <a:cubicBezTo>
                  <a:pt x="1221347" y="2603175"/>
                  <a:pt x="1174696" y="2650143"/>
                  <a:pt x="1116954" y="2650339"/>
                </a:cubicBezTo>
                <a:lnTo>
                  <a:pt x="113166" y="2653735"/>
                </a:lnTo>
                <a:cubicBezTo>
                  <a:pt x="55424" y="2653930"/>
                  <a:pt x="8456" y="2607279"/>
                  <a:pt x="8260" y="2549537"/>
                </a:cubicBezTo>
                <a:lnTo>
                  <a:pt x="1" y="108302"/>
                </a:lnTo>
                <a:cubicBezTo>
                  <a:pt x="-194" y="50561"/>
                  <a:pt x="46457" y="3592"/>
                  <a:pt x="104199" y="3397"/>
                </a:cubicBezTo>
                <a:lnTo>
                  <a:pt x="272168" y="2829"/>
                </a:lnTo>
                <a:lnTo>
                  <a:pt x="272241" y="24423"/>
                </a:lnTo>
                <a:cubicBezTo>
                  <a:pt x="272380" y="65887"/>
                  <a:pt x="306107" y="99387"/>
                  <a:pt x="347571" y="99247"/>
                </a:cubicBezTo>
                <a:lnTo>
                  <a:pt x="867151" y="97488"/>
                </a:lnTo>
                <a:cubicBezTo>
                  <a:pt x="908613" y="97348"/>
                  <a:pt x="942114" y="63621"/>
                  <a:pt x="941974" y="22157"/>
                </a:cubicBezTo>
                <a:lnTo>
                  <a:pt x="941900" y="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6AAE4C4-A2AB-881B-9E3F-86D77312F683}"/>
              </a:ext>
            </a:extLst>
          </p:cNvPr>
          <p:cNvGrpSpPr/>
          <p:nvPr userDrawn="1"/>
        </p:nvGrpSpPr>
        <p:grpSpPr>
          <a:xfrm>
            <a:off x="8231745" y="1092489"/>
            <a:ext cx="1569336" cy="1327116"/>
            <a:chOff x="1606893" y="5609378"/>
            <a:chExt cx="871745" cy="737196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D5F0180-723C-8E25-9F4B-476BDC70F87A}"/>
                </a:ext>
              </a:extLst>
            </p:cNvPr>
            <p:cNvSpPr/>
            <p:nvPr/>
          </p:nvSpPr>
          <p:spPr>
            <a:xfrm>
              <a:off x="1606893" y="5609378"/>
              <a:ext cx="412060" cy="571918"/>
            </a:xfrm>
            <a:custGeom>
              <a:avLst/>
              <a:gdLst>
                <a:gd name="connsiteX0" fmla="*/ 229066 w 578894"/>
                <a:gd name="connsiteY0" fmla="*/ 8409 h 803475"/>
                <a:gd name="connsiteX1" fmla="*/ 210847 w 578894"/>
                <a:gd name="connsiteY1" fmla="*/ 119897 h 803475"/>
                <a:gd name="connsiteX2" fmla="*/ 290308 w 578894"/>
                <a:gd name="connsiteY2" fmla="*/ 437677 h 803475"/>
                <a:gd name="connsiteX3" fmla="*/ 354682 w 578894"/>
                <a:gd name="connsiteY3" fmla="*/ 759739 h 803475"/>
                <a:gd name="connsiteX4" fmla="*/ 299066 w 578894"/>
                <a:gd name="connsiteY4" fmla="*/ 802763 h 803475"/>
                <a:gd name="connsiteX5" fmla="*/ 89898 w 578894"/>
                <a:gd name="connsiteY5" fmla="*/ 685905 h 803475"/>
                <a:gd name="connsiteX6" fmla="*/ 35688 w 578894"/>
                <a:gd name="connsiteY6" fmla="*/ 171806 h 803475"/>
                <a:gd name="connsiteX7" fmla="*/ 229066 w 578894"/>
                <a:gd name="connsiteY7" fmla="*/ 8409 h 803475"/>
                <a:gd name="connsiteX8" fmla="*/ 306857 w 578894"/>
                <a:gd name="connsiteY8" fmla="*/ 1210 h 803475"/>
                <a:gd name="connsiteX9" fmla="*/ 471916 w 578894"/>
                <a:gd name="connsiteY9" fmla="*/ 102854 h 803475"/>
                <a:gd name="connsiteX10" fmla="*/ 527916 w 578894"/>
                <a:gd name="connsiteY10" fmla="*/ 645527 h 803475"/>
                <a:gd name="connsiteX11" fmla="*/ 380884 w 578894"/>
                <a:gd name="connsiteY11" fmla="*/ 786166 h 803475"/>
                <a:gd name="connsiteX12" fmla="*/ 399935 w 578894"/>
                <a:gd name="connsiteY12" fmla="*/ 691426 h 803475"/>
                <a:gd name="connsiteX13" fmla="*/ 343295 w 578894"/>
                <a:gd name="connsiteY13" fmla="*/ 455665 h 803475"/>
                <a:gd name="connsiteX14" fmla="*/ 250218 w 578894"/>
                <a:gd name="connsiteY14" fmla="*/ 40333 h 803475"/>
                <a:gd name="connsiteX15" fmla="*/ 306857 w 578894"/>
                <a:gd name="connsiteY15" fmla="*/ 1210 h 8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8894" h="803475">
                  <a:moveTo>
                    <a:pt x="229066" y="8409"/>
                  </a:moveTo>
                  <a:cubicBezTo>
                    <a:pt x="222354" y="50537"/>
                    <a:pt x="218838" y="85696"/>
                    <a:pt x="210847" y="119897"/>
                  </a:cubicBezTo>
                  <a:cubicBezTo>
                    <a:pt x="182975" y="239760"/>
                    <a:pt x="213724" y="344600"/>
                    <a:pt x="290308" y="437677"/>
                  </a:cubicBezTo>
                  <a:cubicBezTo>
                    <a:pt x="369449" y="533887"/>
                    <a:pt x="396426" y="639174"/>
                    <a:pt x="354682" y="759739"/>
                  </a:cubicBezTo>
                  <a:cubicBezTo>
                    <a:pt x="344646" y="788699"/>
                    <a:pt x="328984" y="800525"/>
                    <a:pt x="299066" y="802763"/>
                  </a:cubicBezTo>
                  <a:cubicBezTo>
                    <a:pt x="202920" y="809986"/>
                    <a:pt x="135413" y="761658"/>
                    <a:pt x="89898" y="685905"/>
                  </a:cubicBezTo>
                  <a:cubicBezTo>
                    <a:pt x="-7271" y="524233"/>
                    <a:pt x="-26194" y="350417"/>
                    <a:pt x="35688" y="171806"/>
                  </a:cubicBezTo>
                  <a:cubicBezTo>
                    <a:pt x="65285" y="86463"/>
                    <a:pt x="122436" y="24519"/>
                    <a:pt x="229066" y="8409"/>
                  </a:cubicBezTo>
                  <a:close/>
                  <a:moveTo>
                    <a:pt x="306857" y="1210"/>
                  </a:moveTo>
                  <a:cubicBezTo>
                    <a:pt x="377048" y="10927"/>
                    <a:pt x="432154" y="47301"/>
                    <a:pt x="471916" y="102854"/>
                  </a:cubicBezTo>
                  <a:cubicBezTo>
                    <a:pt x="593185" y="272387"/>
                    <a:pt x="610637" y="455026"/>
                    <a:pt x="527916" y="645527"/>
                  </a:cubicBezTo>
                  <a:cubicBezTo>
                    <a:pt x="500427" y="708942"/>
                    <a:pt x="454208" y="758038"/>
                    <a:pt x="380884" y="786166"/>
                  </a:cubicBezTo>
                  <a:cubicBezTo>
                    <a:pt x="388492" y="748129"/>
                    <a:pt x="393542" y="719618"/>
                    <a:pt x="399935" y="691426"/>
                  </a:cubicBezTo>
                  <a:cubicBezTo>
                    <a:pt x="419943" y="603335"/>
                    <a:pt x="406647" y="520231"/>
                    <a:pt x="343295" y="455665"/>
                  </a:cubicBezTo>
                  <a:cubicBezTo>
                    <a:pt x="224903" y="334844"/>
                    <a:pt x="215762" y="194269"/>
                    <a:pt x="250218" y="40333"/>
                  </a:cubicBezTo>
                  <a:cubicBezTo>
                    <a:pt x="258465" y="3575"/>
                    <a:pt x="274830" y="-3265"/>
                    <a:pt x="306857" y="1210"/>
                  </a:cubicBezTo>
                  <a:close/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5EAF21F-BB57-6146-247F-24819610B4CC}"/>
                </a:ext>
              </a:extLst>
            </p:cNvPr>
            <p:cNvSpPr/>
            <p:nvPr/>
          </p:nvSpPr>
          <p:spPr>
            <a:xfrm rot="1342174">
              <a:off x="2066578" y="5774656"/>
              <a:ext cx="412060" cy="571918"/>
            </a:xfrm>
            <a:custGeom>
              <a:avLst/>
              <a:gdLst>
                <a:gd name="connsiteX0" fmla="*/ 229066 w 578894"/>
                <a:gd name="connsiteY0" fmla="*/ 8409 h 803475"/>
                <a:gd name="connsiteX1" fmla="*/ 210847 w 578894"/>
                <a:gd name="connsiteY1" fmla="*/ 119897 h 803475"/>
                <a:gd name="connsiteX2" fmla="*/ 290308 w 578894"/>
                <a:gd name="connsiteY2" fmla="*/ 437677 h 803475"/>
                <a:gd name="connsiteX3" fmla="*/ 354682 w 578894"/>
                <a:gd name="connsiteY3" fmla="*/ 759739 h 803475"/>
                <a:gd name="connsiteX4" fmla="*/ 299066 w 578894"/>
                <a:gd name="connsiteY4" fmla="*/ 802763 h 803475"/>
                <a:gd name="connsiteX5" fmla="*/ 89898 w 578894"/>
                <a:gd name="connsiteY5" fmla="*/ 685905 h 803475"/>
                <a:gd name="connsiteX6" fmla="*/ 35688 w 578894"/>
                <a:gd name="connsiteY6" fmla="*/ 171806 h 803475"/>
                <a:gd name="connsiteX7" fmla="*/ 229066 w 578894"/>
                <a:gd name="connsiteY7" fmla="*/ 8409 h 803475"/>
                <a:gd name="connsiteX8" fmla="*/ 306857 w 578894"/>
                <a:gd name="connsiteY8" fmla="*/ 1210 h 803475"/>
                <a:gd name="connsiteX9" fmla="*/ 471916 w 578894"/>
                <a:gd name="connsiteY9" fmla="*/ 102854 h 803475"/>
                <a:gd name="connsiteX10" fmla="*/ 527916 w 578894"/>
                <a:gd name="connsiteY10" fmla="*/ 645527 h 803475"/>
                <a:gd name="connsiteX11" fmla="*/ 380884 w 578894"/>
                <a:gd name="connsiteY11" fmla="*/ 786166 h 803475"/>
                <a:gd name="connsiteX12" fmla="*/ 399935 w 578894"/>
                <a:gd name="connsiteY12" fmla="*/ 691426 h 803475"/>
                <a:gd name="connsiteX13" fmla="*/ 343295 w 578894"/>
                <a:gd name="connsiteY13" fmla="*/ 455665 h 803475"/>
                <a:gd name="connsiteX14" fmla="*/ 250218 w 578894"/>
                <a:gd name="connsiteY14" fmla="*/ 40333 h 803475"/>
                <a:gd name="connsiteX15" fmla="*/ 306857 w 578894"/>
                <a:gd name="connsiteY15" fmla="*/ 1210 h 8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8894" h="803475">
                  <a:moveTo>
                    <a:pt x="229066" y="8409"/>
                  </a:moveTo>
                  <a:cubicBezTo>
                    <a:pt x="222354" y="50537"/>
                    <a:pt x="218838" y="85696"/>
                    <a:pt x="210847" y="119897"/>
                  </a:cubicBezTo>
                  <a:cubicBezTo>
                    <a:pt x="182975" y="239760"/>
                    <a:pt x="213724" y="344600"/>
                    <a:pt x="290308" y="437677"/>
                  </a:cubicBezTo>
                  <a:cubicBezTo>
                    <a:pt x="369449" y="533887"/>
                    <a:pt x="396426" y="639174"/>
                    <a:pt x="354682" y="759739"/>
                  </a:cubicBezTo>
                  <a:cubicBezTo>
                    <a:pt x="344646" y="788699"/>
                    <a:pt x="328984" y="800525"/>
                    <a:pt x="299066" y="802763"/>
                  </a:cubicBezTo>
                  <a:cubicBezTo>
                    <a:pt x="202920" y="809986"/>
                    <a:pt x="135413" y="761658"/>
                    <a:pt x="89898" y="685905"/>
                  </a:cubicBezTo>
                  <a:cubicBezTo>
                    <a:pt x="-7271" y="524233"/>
                    <a:pt x="-26194" y="350417"/>
                    <a:pt x="35688" y="171806"/>
                  </a:cubicBezTo>
                  <a:cubicBezTo>
                    <a:pt x="65285" y="86463"/>
                    <a:pt x="122436" y="24519"/>
                    <a:pt x="229066" y="8409"/>
                  </a:cubicBezTo>
                  <a:close/>
                  <a:moveTo>
                    <a:pt x="306857" y="1210"/>
                  </a:moveTo>
                  <a:cubicBezTo>
                    <a:pt x="377048" y="10927"/>
                    <a:pt x="432154" y="47301"/>
                    <a:pt x="471916" y="102854"/>
                  </a:cubicBezTo>
                  <a:cubicBezTo>
                    <a:pt x="593185" y="272387"/>
                    <a:pt x="610637" y="455026"/>
                    <a:pt x="527916" y="645527"/>
                  </a:cubicBezTo>
                  <a:cubicBezTo>
                    <a:pt x="500427" y="708942"/>
                    <a:pt x="454208" y="758038"/>
                    <a:pt x="380884" y="786166"/>
                  </a:cubicBezTo>
                  <a:cubicBezTo>
                    <a:pt x="388492" y="748129"/>
                    <a:pt x="393542" y="719618"/>
                    <a:pt x="399935" y="691426"/>
                  </a:cubicBezTo>
                  <a:cubicBezTo>
                    <a:pt x="419943" y="603335"/>
                    <a:pt x="406647" y="520231"/>
                    <a:pt x="343295" y="455665"/>
                  </a:cubicBezTo>
                  <a:cubicBezTo>
                    <a:pt x="224903" y="334844"/>
                    <a:pt x="215762" y="194269"/>
                    <a:pt x="250218" y="40333"/>
                  </a:cubicBezTo>
                  <a:cubicBezTo>
                    <a:pt x="258465" y="3575"/>
                    <a:pt x="274830" y="-3265"/>
                    <a:pt x="306857" y="1210"/>
                  </a:cubicBezTo>
                  <a:close/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EADAD873-670C-CF95-87D9-C6663897F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9075" y="2795627"/>
            <a:ext cx="3874676" cy="1015663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09A95D96-2E93-6E8F-B0F9-7C4BD74DC3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2249" y="4106100"/>
            <a:ext cx="3874676" cy="12350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636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AB46F2B-A308-90CD-D58F-77A7A8E78B14}"/>
              </a:ext>
            </a:extLst>
          </p:cNvPr>
          <p:cNvSpPr/>
          <p:nvPr userDrawn="1"/>
        </p:nvSpPr>
        <p:spPr>
          <a:xfrm>
            <a:off x="-1" y="0"/>
            <a:ext cx="5601852" cy="3616756"/>
          </a:xfrm>
          <a:custGeom>
            <a:avLst/>
            <a:gdLst>
              <a:gd name="connsiteX0" fmla="*/ 0 w 5601852"/>
              <a:gd name="connsiteY0" fmla="*/ 0 h 3616756"/>
              <a:gd name="connsiteX1" fmla="*/ 3485539 w 5601852"/>
              <a:gd name="connsiteY1" fmla="*/ 0 h 3616756"/>
              <a:gd name="connsiteX2" fmla="*/ 4882710 w 5601852"/>
              <a:gd name="connsiteY2" fmla="*/ 847063 h 3616756"/>
              <a:gd name="connsiteX3" fmla="*/ 5385342 w 5601852"/>
              <a:gd name="connsiteY3" fmla="*/ 2897614 h 3616756"/>
              <a:gd name="connsiteX4" fmla="*/ 5385344 w 5601852"/>
              <a:gd name="connsiteY4" fmla="*/ 2897614 h 3616756"/>
              <a:gd name="connsiteX5" fmla="*/ 3334792 w 5601852"/>
              <a:gd name="connsiteY5" fmla="*/ 3400246 h 3616756"/>
              <a:gd name="connsiteX6" fmla="*/ 0 w 5601852"/>
              <a:gd name="connsiteY6" fmla="*/ 1378461 h 361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1852" h="3616756">
                <a:moveTo>
                  <a:pt x="0" y="0"/>
                </a:moveTo>
                <a:lnTo>
                  <a:pt x="3485539" y="0"/>
                </a:lnTo>
                <a:lnTo>
                  <a:pt x="4882710" y="847063"/>
                </a:lnTo>
                <a:cubicBezTo>
                  <a:pt x="5587752" y="1274509"/>
                  <a:pt x="5812788" y="2192571"/>
                  <a:pt x="5385342" y="2897614"/>
                </a:cubicBezTo>
                <a:lnTo>
                  <a:pt x="5385344" y="2897614"/>
                </a:lnTo>
                <a:cubicBezTo>
                  <a:pt x="4957897" y="3602656"/>
                  <a:pt x="4039835" y="3827692"/>
                  <a:pt x="3334792" y="3400246"/>
                </a:cubicBezTo>
                <a:lnTo>
                  <a:pt x="0" y="1378461"/>
                </a:lnTo>
                <a:close/>
              </a:path>
            </a:pathLst>
          </a:cu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1243715-FC0B-6E0E-39C6-480D6D835D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9994" y="196872"/>
            <a:ext cx="3878194" cy="3785118"/>
          </a:xfrm>
          <a:custGeom>
            <a:avLst/>
            <a:gdLst>
              <a:gd name="connsiteX0" fmla="*/ 0 w 3878194"/>
              <a:gd name="connsiteY0" fmla="*/ 0 h 3785118"/>
              <a:gd name="connsiteX1" fmla="*/ 3878194 w 3878194"/>
              <a:gd name="connsiteY1" fmla="*/ 0 h 3785118"/>
              <a:gd name="connsiteX2" fmla="*/ 3878194 w 3878194"/>
              <a:gd name="connsiteY2" fmla="*/ 3785118 h 3785118"/>
              <a:gd name="connsiteX3" fmla="*/ 0 w 3878194"/>
              <a:gd name="connsiteY3" fmla="*/ 3785118 h 37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8194" h="3785118">
                <a:moveTo>
                  <a:pt x="0" y="0"/>
                </a:moveTo>
                <a:lnTo>
                  <a:pt x="3878194" y="0"/>
                </a:lnTo>
                <a:lnTo>
                  <a:pt x="3878194" y="3785118"/>
                </a:lnTo>
                <a:lnTo>
                  <a:pt x="0" y="37851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7" name="Title 16">
            <a:extLst>
              <a:ext uri="{FF2B5EF4-FFF2-40B4-BE49-F238E27FC236}">
                <a16:creationId xmlns="" xmlns:a16="http://schemas.microsoft.com/office/drawing/2014/main" id="{D9B99A26-AE7F-5C56-CF49-F8320AAF82C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0" y="2074770"/>
            <a:ext cx="4285026" cy="1015663"/>
          </a:xfrm>
          <a:prstGeom prst="rect">
            <a:avLst/>
          </a:prstGeom>
        </p:spPr>
        <p:txBody>
          <a:bodyPr/>
          <a:lstStyle>
            <a:lvl1pPr algn="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4645C156-BCA9-3AA6-392B-F8B8A8D68A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2697" y="4056327"/>
            <a:ext cx="1929975" cy="5668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D7491B15-3ABE-8122-2DBE-80E54D5FC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3202" y="4056327"/>
            <a:ext cx="1867306" cy="5668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2F05D5B6-E7B7-03C0-26B0-A26A6A45F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9219" y="4056327"/>
            <a:ext cx="1867306" cy="5668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16C990C2-B5BC-9C61-D06E-C93DBF0EE3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2697" y="4783230"/>
            <a:ext cx="2428875" cy="12017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054CE5F5-12F3-183C-8C8A-DAB151403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3202" y="4783230"/>
            <a:ext cx="2428875" cy="12017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9265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EC160F-02A2-0A77-5D6F-8EBD2EFC24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3276E316-9CE0-3CDA-D8FA-BA31E9BB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0763" y="2766219"/>
            <a:ext cx="7610475" cy="1325563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195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D247465-4E63-A98E-9675-F9E5DCA08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8532" y="1339898"/>
            <a:ext cx="4475152" cy="1015663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4CF9BEB-79D9-5A04-477B-1C387E2A2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7598" y="1847730"/>
            <a:ext cx="2781826" cy="3961295"/>
          </a:xfrm>
          <a:prstGeom prst="rect">
            <a:avLst/>
          </a:prstGeom>
        </p:spPr>
        <p:txBody>
          <a:bodyPr/>
          <a:lstStyle>
            <a:lvl1pPr marL="284400" algn="l">
              <a:lnSpc>
                <a:spcPts val="24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4400" algn="l">
              <a:lnSpc>
                <a:spcPts val="24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4400" algn="l">
              <a:lnSpc>
                <a:spcPts val="24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4400" algn="l">
              <a:lnSpc>
                <a:spcPts val="24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4400" algn="l">
              <a:lnSpc>
                <a:spcPts val="24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39E3075-60E7-2AB4-6215-15DC50F8CA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1120" y="1847730"/>
            <a:ext cx="2591900" cy="3961295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def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ts val="2400"/>
              </a:lnSpc>
              <a:def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ts val="2400"/>
              </a:lnSpc>
              <a:def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ts val="2400"/>
              </a:lnSpc>
              <a:def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ts val="2400"/>
              </a:lnSpc>
              <a:defRPr lang="en-IN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84400" lvl="0">
              <a:lnSpc>
                <a:spcPts val="2600"/>
              </a:lnSpc>
            </a:pPr>
            <a:r>
              <a:rPr lang="en-US" dirty="0"/>
              <a:t>Click to edit Master text styles</a:t>
            </a:r>
          </a:p>
          <a:p>
            <a:pPr marL="284400" lvl="1">
              <a:lnSpc>
                <a:spcPts val="3200"/>
              </a:lnSpc>
            </a:pPr>
            <a:r>
              <a:rPr lang="en-US" dirty="0"/>
              <a:t>Second level</a:t>
            </a:r>
          </a:p>
          <a:p>
            <a:pPr marL="284400" lvl="2">
              <a:lnSpc>
                <a:spcPts val="3200"/>
              </a:lnSpc>
            </a:pPr>
            <a:r>
              <a:rPr lang="en-US" dirty="0"/>
              <a:t>Third level</a:t>
            </a:r>
          </a:p>
          <a:p>
            <a:pPr marL="284400" lvl="3">
              <a:lnSpc>
                <a:spcPts val="3200"/>
              </a:lnSpc>
            </a:pPr>
            <a:r>
              <a:rPr lang="en-US" dirty="0"/>
              <a:t>Fourth level</a:t>
            </a:r>
          </a:p>
          <a:p>
            <a:pPr marL="284400" lvl="4">
              <a:lnSpc>
                <a:spcPts val="3200"/>
              </a:lnSpc>
            </a:pPr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230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B4C54DE4-F041-4D33-3202-546AE2EF55CA}"/>
              </a:ext>
            </a:extLst>
          </p:cNvPr>
          <p:cNvSpPr/>
          <p:nvPr userDrawn="1"/>
        </p:nvSpPr>
        <p:spPr>
          <a:xfrm>
            <a:off x="7152778" y="2340637"/>
            <a:ext cx="5039222" cy="4517364"/>
          </a:xfrm>
          <a:custGeom>
            <a:avLst/>
            <a:gdLst>
              <a:gd name="connsiteX0" fmla="*/ 1738487 w 5039222"/>
              <a:gd name="connsiteY0" fmla="*/ 518 h 4517364"/>
              <a:gd name="connsiteX1" fmla="*/ 3033092 w 5039222"/>
              <a:gd name="connsiteY1" fmla="*/ 649705 h 4517364"/>
              <a:gd name="connsiteX2" fmla="*/ 5039222 w 5039222"/>
              <a:gd name="connsiteY2" fmla="*/ 3206391 h 4517364"/>
              <a:gd name="connsiteX3" fmla="*/ 5039222 w 5039222"/>
              <a:gd name="connsiteY3" fmla="*/ 4517364 h 4517364"/>
              <a:gd name="connsiteX4" fmla="*/ 1752427 w 5039222"/>
              <a:gd name="connsiteY4" fmla="*/ 4517364 h 4517364"/>
              <a:gd name="connsiteX5" fmla="*/ 362122 w 5039222"/>
              <a:gd name="connsiteY5" fmla="*/ 2745509 h 4517364"/>
              <a:gd name="connsiteX6" fmla="*/ 649705 w 5039222"/>
              <a:gd name="connsiteY6" fmla="*/ 362122 h 4517364"/>
              <a:gd name="connsiteX7" fmla="*/ 1738487 w 5039222"/>
              <a:gd name="connsiteY7" fmla="*/ 518 h 451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9222" h="4517364">
                <a:moveTo>
                  <a:pt x="1738487" y="518"/>
                </a:moveTo>
                <a:cubicBezTo>
                  <a:pt x="2227496" y="12573"/>
                  <a:pt x="2707550" y="234823"/>
                  <a:pt x="3033092" y="649705"/>
                </a:cubicBezTo>
                <a:lnTo>
                  <a:pt x="5039222" y="3206391"/>
                </a:lnTo>
                <a:lnTo>
                  <a:pt x="5039222" y="4517364"/>
                </a:lnTo>
                <a:lnTo>
                  <a:pt x="1752427" y="4517364"/>
                </a:lnTo>
                <a:lnTo>
                  <a:pt x="362122" y="2745509"/>
                </a:lnTo>
                <a:cubicBezTo>
                  <a:pt x="-216618" y="2007940"/>
                  <a:pt x="-87863" y="940862"/>
                  <a:pt x="649705" y="362122"/>
                </a:cubicBezTo>
                <a:cubicBezTo>
                  <a:pt x="972391" y="108923"/>
                  <a:pt x="1358147" y="-8857"/>
                  <a:pt x="1738487" y="518"/>
                </a:cubicBezTo>
                <a:close/>
              </a:path>
            </a:pathLst>
          </a:cu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8ADF86F1-DB03-9EF5-737A-4C9190556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7988" y="987140"/>
            <a:ext cx="5784012" cy="5870860"/>
          </a:xfrm>
          <a:custGeom>
            <a:avLst/>
            <a:gdLst>
              <a:gd name="connsiteX0" fmla="*/ 0 w 5784012"/>
              <a:gd name="connsiteY0" fmla="*/ 0 h 5870860"/>
              <a:gd name="connsiteX1" fmla="*/ 5784012 w 5784012"/>
              <a:gd name="connsiteY1" fmla="*/ 0 h 5870860"/>
              <a:gd name="connsiteX2" fmla="*/ 5784012 w 5784012"/>
              <a:gd name="connsiteY2" fmla="*/ 5870860 h 5870860"/>
              <a:gd name="connsiteX3" fmla="*/ 0 w 5784012"/>
              <a:gd name="connsiteY3" fmla="*/ 5870860 h 587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4012" h="5870860">
                <a:moveTo>
                  <a:pt x="0" y="0"/>
                </a:moveTo>
                <a:lnTo>
                  <a:pt x="5784012" y="0"/>
                </a:lnTo>
                <a:lnTo>
                  <a:pt x="5784012" y="5870860"/>
                </a:lnTo>
                <a:lnTo>
                  <a:pt x="0" y="58708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EE958DC-709F-6913-B59B-71321AFA2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1376546"/>
            <a:ext cx="4536238" cy="1015663"/>
          </a:xfrm>
          <a:prstGeom prst="rect">
            <a:avLst/>
          </a:prstGeom>
        </p:spPr>
        <p:txBody>
          <a:bodyPr/>
          <a:lstStyle>
            <a:lvl1pPr>
              <a:defRPr lang="en-IN" sz="6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2514571-B30F-AA5E-F0C7-AD70F3E0A2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7774" y="2538213"/>
            <a:ext cx="4489929" cy="321488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1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lnSpc>
                <a:spcPts val="21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l">
              <a:lnSpc>
                <a:spcPts val="21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 algn="l">
              <a:lnSpc>
                <a:spcPts val="21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 algn="l">
              <a:lnSpc>
                <a:spcPts val="21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923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="" xmlns:a16="http://schemas.microsoft.com/office/drawing/2014/main" id="{45E49D3C-EF15-B4DE-970A-E18DA2816CB8}"/>
              </a:ext>
            </a:extLst>
          </p:cNvPr>
          <p:cNvSpPr/>
          <p:nvPr userDrawn="1"/>
        </p:nvSpPr>
        <p:spPr>
          <a:xfrm flipH="1">
            <a:off x="1492717" y="-1"/>
            <a:ext cx="4043110" cy="6091235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DFB1D7D-27EC-64EA-8582-FC91531055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8408" y="1838422"/>
            <a:ext cx="4842818" cy="4411354"/>
          </a:xfrm>
          <a:custGeom>
            <a:avLst/>
            <a:gdLst>
              <a:gd name="connsiteX0" fmla="*/ 0 w 4842818"/>
              <a:gd name="connsiteY0" fmla="*/ 0 h 4411354"/>
              <a:gd name="connsiteX1" fmla="*/ 4842818 w 4842818"/>
              <a:gd name="connsiteY1" fmla="*/ 0 h 4411354"/>
              <a:gd name="connsiteX2" fmla="*/ 4842818 w 4842818"/>
              <a:gd name="connsiteY2" fmla="*/ 4411354 h 4411354"/>
              <a:gd name="connsiteX3" fmla="*/ 0 w 4842818"/>
              <a:gd name="connsiteY3" fmla="*/ 4411354 h 441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2818" h="4411354">
                <a:moveTo>
                  <a:pt x="0" y="0"/>
                </a:moveTo>
                <a:lnTo>
                  <a:pt x="4842818" y="0"/>
                </a:lnTo>
                <a:lnTo>
                  <a:pt x="4842818" y="4411354"/>
                </a:lnTo>
                <a:lnTo>
                  <a:pt x="0" y="44113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A327D97B-4D00-1D7E-86AE-3DABB7C7F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1332" y="4044099"/>
            <a:ext cx="4506488" cy="1015663"/>
          </a:xfrm>
          <a:prstGeom prst="rect">
            <a:avLst/>
          </a:prstGeom>
        </p:spPr>
        <p:txBody>
          <a:bodyPr/>
          <a:lstStyle>
            <a:lvl1pPr algn="ctr">
              <a:defRPr lang="en-IN" sz="6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0BD955A-EC37-2BF6-26C6-5865B6FAC6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12466" y="1643966"/>
            <a:ext cx="4643438" cy="208983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buNone/>
              <a:def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ts val="2100"/>
              </a:lnSpc>
              <a:buNone/>
              <a:def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lnSpc>
                <a:spcPts val="2100"/>
              </a:lnSpc>
              <a:buNone/>
              <a:def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 algn="ctr">
              <a:lnSpc>
                <a:spcPts val="2100"/>
              </a:lnSpc>
              <a:buNone/>
              <a:def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 algn="ctr">
              <a:lnSpc>
                <a:spcPts val="2100"/>
              </a:lnSpc>
              <a:buNone/>
              <a:defRPr lang="en-IN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lvl="0" indent="-228600">
              <a:lnSpc>
                <a:spcPts val="2100"/>
              </a:lnSpc>
            </a:pPr>
            <a:r>
              <a:rPr lang="en-US" dirty="0"/>
              <a:t>Click to edit Master text styles</a:t>
            </a:r>
          </a:p>
          <a:p>
            <a:pPr marL="685800" lvl="1" indent="-228600">
              <a:lnSpc>
                <a:spcPts val="2100"/>
              </a:lnSpc>
            </a:pPr>
            <a:r>
              <a:rPr lang="en-US" dirty="0"/>
              <a:t>Second level</a:t>
            </a:r>
          </a:p>
          <a:p>
            <a:pPr marL="1143000" lvl="2" indent="-228600">
              <a:lnSpc>
                <a:spcPts val="2100"/>
              </a:lnSpc>
            </a:pPr>
            <a:r>
              <a:rPr lang="en-US" dirty="0"/>
              <a:t>Third level</a:t>
            </a:r>
          </a:p>
          <a:p>
            <a:pPr marL="1600200" lvl="3" indent="-228600">
              <a:lnSpc>
                <a:spcPts val="2100"/>
              </a:lnSpc>
            </a:pPr>
            <a:r>
              <a:rPr lang="en-US" dirty="0"/>
              <a:t>Fourth level</a:t>
            </a:r>
          </a:p>
          <a:p>
            <a:pPr marL="2057400" lvl="4" indent="-228600">
              <a:lnSpc>
                <a:spcPts val="2100"/>
              </a:lnSpc>
            </a:pPr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ACEC48F-A4F5-3757-52A2-71DDE695FD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3620" y="1077788"/>
            <a:ext cx="3201306" cy="10050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ts val="2100"/>
              </a:lnSpc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lnSpc>
                <a:spcPts val="2100"/>
              </a:lnSpc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 algn="ctr">
              <a:lnSpc>
                <a:spcPts val="2100"/>
              </a:lnSpc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 algn="ctr">
              <a:lnSpc>
                <a:spcPts val="2100"/>
              </a:lnSpc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500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33AFFEE6-E9F5-2F12-9A3F-27CF809D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4639" y="1279501"/>
            <a:ext cx="8789575" cy="1092607"/>
          </a:xfrm>
          <a:prstGeom prst="rect">
            <a:avLst/>
          </a:prstGeom>
        </p:spPr>
        <p:txBody>
          <a:bodyPr/>
          <a:lstStyle>
            <a:lvl1pPr algn="ctr">
              <a:defRPr lang="en-IN" sz="6000">
                <a:solidFill>
                  <a:schemeClr val="accent4"/>
                </a:solidFill>
              </a:defRPr>
            </a:lvl1pPr>
          </a:lstStyle>
          <a:p>
            <a:pPr lvl="0" algn="ctr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BABE6495-F505-08F3-3355-584538D59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2923" y="3221661"/>
            <a:ext cx="2273302" cy="73353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3200">
                <a:latin typeface="+mj-lt"/>
              </a:defRPr>
            </a:lvl2pPr>
            <a:lvl3pPr marL="914400" indent="0">
              <a:buNone/>
              <a:defRPr sz="3200">
                <a:latin typeface="+mj-lt"/>
              </a:defRPr>
            </a:lvl3pPr>
            <a:lvl4pPr marL="1371600" indent="0">
              <a:buNone/>
              <a:defRPr sz="3200">
                <a:latin typeface="+mj-lt"/>
              </a:defRPr>
            </a:lvl4pPr>
            <a:lvl5pPr marL="1828800" indent="0">
              <a:buNone/>
              <a:defRPr sz="3200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79D075E4-12C8-18F7-1B65-403288BA4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3544" y="3216315"/>
            <a:ext cx="2273302" cy="7335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IN" sz="3200" dirty="0">
                <a:solidFill>
                  <a:schemeClr val="accent4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9" name="Text Placeholder 28">
            <a:extLst>
              <a:ext uri="{FF2B5EF4-FFF2-40B4-BE49-F238E27FC236}">
                <a16:creationId xmlns="" xmlns:a16="http://schemas.microsoft.com/office/drawing/2014/main" id="{98F07173-2C9A-A7B1-5429-BB38045EE3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79219" y="3206791"/>
            <a:ext cx="2075237" cy="7335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IN" sz="3200" dirty="0">
                <a:solidFill>
                  <a:schemeClr val="accent4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FB29FC60-143D-06B0-BCCA-CEFB2E30FA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8919" y="4041160"/>
            <a:ext cx="2448280" cy="165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None/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IN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lvl="0" indent="-228600">
              <a:lnSpc>
                <a:spcPts val="21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33" name="Text Placeholder 32">
            <a:extLst>
              <a:ext uri="{FF2B5EF4-FFF2-40B4-BE49-F238E27FC236}">
                <a16:creationId xmlns="" xmlns:a16="http://schemas.microsoft.com/office/drawing/2014/main" id="{C8F99AF2-31C2-BB3F-F42E-1329EB8D5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544" y="4041160"/>
            <a:ext cx="2456678" cy="165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None/>
              <a:defRPr lang="en-IN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ts val="21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37" name="Text Placeholder 36">
            <a:extLst>
              <a:ext uri="{FF2B5EF4-FFF2-40B4-BE49-F238E27FC236}">
                <a16:creationId xmlns="" xmlns:a16="http://schemas.microsoft.com/office/drawing/2014/main" id="{E8A6BF99-0EE8-1632-FD65-88F9457D1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9220" y="4025771"/>
            <a:ext cx="2277706" cy="165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None/>
              <a:defRPr lang="en-IN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ts val="21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462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B06A10DC-A5EB-FB0F-D9DD-AF1E0AC96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0618" y="1279501"/>
            <a:ext cx="2998182" cy="1092607"/>
          </a:xfrm>
          <a:prstGeom prst="rect">
            <a:avLst/>
          </a:prstGeom>
        </p:spPr>
        <p:txBody>
          <a:bodyPr anchor="ctr"/>
          <a:lstStyle>
            <a:lvl1pPr>
              <a:defRPr lang="en-IN" sz="6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EE0A23C5-867F-B3EE-C777-42BDF78346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5800" y="1190804"/>
            <a:ext cx="6325582" cy="1270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100"/>
              </a:lnSpc>
              <a:buNone/>
              <a:def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ts val="2100"/>
              </a:lnSpc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ABEE7B53-7EA4-8EE3-75DD-26A5A2815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0156" y="4053296"/>
            <a:ext cx="1887828" cy="17993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100"/>
              </a:lnSpc>
              <a:buNone/>
              <a:defRPr lang="en-IN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ts val="21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866327DB-17F2-BADE-422D-822BC8423F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0625" y="4063939"/>
            <a:ext cx="1897366" cy="17993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100"/>
              </a:lnSpc>
              <a:buNone/>
              <a:defRPr lang="en-IN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ts val="21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40EC47D9-D12A-EE11-3DFA-9DCCDAADF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5523" y="4063939"/>
            <a:ext cx="1897367" cy="179934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100"/>
              </a:lnSpc>
              <a:buNone/>
              <a:defRPr lang="en-IN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ts val="21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D0986003-74EE-1432-6CDE-39023DADC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72538" y="4053296"/>
            <a:ext cx="1897366" cy="17943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100"/>
              </a:lnSpc>
              <a:buNone/>
              <a:defRPr lang="en-IN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ts val="21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E85492F7-1AAD-523E-4AF6-FBF72354F0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33119" y="3137525"/>
            <a:ext cx="1181902" cy="5283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2A3237BA-2996-82F8-CE49-824DC860F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357" y="3137525"/>
            <a:ext cx="1181903" cy="5283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IN" b="1" dirty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Text</a:t>
            </a:r>
            <a:endParaRPr lang="en-IN" dirty="0"/>
          </a:p>
        </p:txBody>
      </p:sp>
      <p:sp>
        <p:nvSpPr>
          <p:cNvPr id="29" name="Text Placeholder 28">
            <a:extLst>
              <a:ext uri="{FF2B5EF4-FFF2-40B4-BE49-F238E27FC236}">
                <a16:creationId xmlns="" xmlns:a16="http://schemas.microsoft.com/office/drawing/2014/main" id="{64B1BD4E-E030-FAA7-35CC-D27BC40350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83255" y="3164825"/>
            <a:ext cx="1181902" cy="5283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IN" b="1" dirty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Text</a:t>
            </a:r>
            <a:endParaRPr lang="en-IN" dirty="0"/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0E57B893-BBFA-219E-2B58-4F9F049635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0270" y="3164825"/>
            <a:ext cx="1181902" cy="5283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IN" b="1" dirty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Text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784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="" xmlns:a16="http://schemas.microsoft.com/office/drawing/2014/main" id="{7EC024B1-F81B-CE7A-2CA3-C8E02364874A}"/>
              </a:ext>
            </a:extLst>
          </p:cNvPr>
          <p:cNvSpPr/>
          <p:nvPr userDrawn="1"/>
        </p:nvSpPr>
        <p:spPr>
          <a:xfrm flipH="1">
            <a:off x="4193541" y="828675"/>
            <a:ext cx="3048638" cy="52578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4614A99E-AC59-7E4A-EB9B-DBB2A31E4FE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88760" y="1564849"/>
            <a:ext cx="3858200" cy="3863224"/>
          </a:xfrm>
          <a:custGeom>
            <a:avLst/>
            <a:gdLst>
              <a:gd name="connsiteX0" fmla="*/ 0 w 3858200"/>
              <a:gd name="connsiteY0" fmla="*/ 0 h 3863224"/>
              <a:gd name="connsiteX1" fmla="*/ 3858200 w 3858200"/>
              <a:gd name="connsiteY1" fmla="*/ 0 h 3863224"/>
              <a:gd name="connsiteX2" fmla="*/ 3858200 w 3858200"/>
              <a:gd name="connsiteY2" fmla="*/ 3863224 h 3863224"/>
              <a:gd name="connsiteX3" fmla="*/ 0 w 3858200"/>
              <a:gd name="connsiteY3" fmla="*/ 3863224 h 386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8200" h="3863224">
                <a:moveTo>
                  <a:pt x="0" y="0"/>
                </a:moveTo>
                <a:lnTo>
                  <a:pt x="3858200" y="0"/>
                </a:lnTo>
                <a:lnTo>
                  <a:pt x="3858200" y="3863224"/>
                </a:lnTo>
                <a:lnTo>
                  <a:pt x="0" y="3863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59491B1C-3ABB-505B-DA4B-40D32A3C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4" y="1585275"/>
            <a:ext cx="2390146" cy="3863224"/>
          </a:xfrm>
          <a:prstGeom prst="rect">
            <a:avLst/>
          </a:prstGeom>
        </p:spPr>
        <p:txBody>
          <a:bodyPr anchor="ctr"/>
          <a:lstStyle>
            <a:lvl1pPr>
              <a:defRPr lang="en-IN" sz="6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7887DBDA-EF4E-40B7-1570-B2D13C2640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9575" y="990964"/>
            <a:ext cx="2514600" cy="64633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3C60E77E-BE88-5D1E-B5E7-ED65FBDAB4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29575" y="3624912"/>
            <a:ext cx="2927350" cy="648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3600" dirty="0">
                <a:solidFill>
                  <a:schemeClr val="accent4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4C373F14-BF2D-F5C8-3FFC-33A5ECE467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9575" y="1675930"/>
            <a:ext cx="2914651" cy="144569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100"/>
              </a:lnSpc>
              <a:buNone/>
              <a:defRPr lang="en-IN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ts val="21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F23AB665-627C-CFA0-6780-FCB62FB1F9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29576" y="4311583"/>
            <a:ext cx="2927350" cy="15554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100"/>
              </a:lnSpc>
              <a:buNone/>
              <a:defRPr lang="en-IN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ts val="21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0523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5C1C0016-B780-8A82-407C-F6DE5AA99BD1}"/>
              </a:ext>
            </a:extLst>
          </p:cNvPr>
          <p:cNvSpPr/>
          <p:nvPr userDrawn="1"/>
        </p:nvSpPr>
        <p:spPr>
          <a:xfrm>
            <a:off x="6540654" y="0"/>
            <a:ext cx="5651346" cy="4948881"/>
          </a:xfrm>
          <a:custGeom>
            <a:avLst/>
            <a:gdLst>
              <a:gd name="connsiteX0" fmla="*/ 2072940 w 5651346"/>
              <a:gd name="connsiteY0" fmla="*/ 0 h 4948881"/>
              <a:gd name="connsiteX1" fmla="*/ 5651346 w 5651346"/>
              <a:gd name="connsiteY1" fmla="*/ 0 h 4948881"/>
              <a:gd name="connsiteX2" fmla="*/ 5651346 w 5651346"/>
              <a:gd name="connsiteY2" fmla="*/ 2414905 h 4948881"/>
              <a:gd name="connsiteX3" fmla="*/ 3536338 w 5651346"/>
              <a:gd name="connsiteY3" fmla="*/ 4384779 h 4948881"/>
              <a:gd name="connsiteX4" fmla="*/ 564104 w 5651346"/>
              <a:gd name="connsiteY4" fmla="*/ 4279176 h 4948881"/>
              <a:gd name="connsiteX5" fmla="*/ 669707 w 5651346"/>
              <a:gd name="connsiteY5" fmla="*/ 1306942 h 494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1346" h="4948881">
                <a:moveTo>
                  <a:pt x="2072940" y="0"/>
                </a:moveTo>
                <a:lnTo>
                  <a:pt x="5651346" y="0"/>
                </a:lnTo>
                <a:lnTo>
                  <a:pt x="5651346" y="2414905"/>
                </a:lnTo>
                <a:lnTo>
                  <a:pt x="3536338" y="4384779"/>
                </a:lnTo>
                <a:cubicBezTo>
                  <a:pt x="2686416" y="5176377"/>
                  <a:pt x="1355702" y="5129097"/>
                  <a:pt x="564104" y="4279176"/>
                </a:cubicBezTo>
                <a:cubicBezTo>
                  <a:pt x="-227495" y="3429255"/>
                  <a:pt x="-180215" y="2098540"/>
                  <a:pt x="669707" y="1306942"/>
                </a:cubicBezTo>
                <a:close/>
              </a:path>
            </a:pathLst>
          </a:cu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E1001059-011E-36C0-BB56-37BB66BB36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4881" y="1727141"/>
            <a:ext cx="2200742" cy="2200742"/>
          </a:xfrm>
          <a:custGeom>
            <a:avLst/>
            <a:gdLst>
              <a:gd name="connsiteX0" fmla="*/ 1100371 w 2200742"/>
              <a:gd name="connsiteY0" fmla="*/ 0 h 2200742"/>
              <a:gd name="connsiteX1" fmla="*/ 2200742 w 2200742"/>
              <a:gd name="connsiteY1" fmla="*/ 1100371 h 2200742"/>
              <a:gd name="connsiteX2" fmla="*/ 1100371 w 2200742"/>
              <a:gd name="connsiteY2" fmla="*/ 2200742 h 2200742"/>
              <a:gd name="connsiteX3" fmla="*/ 0 w 2200742"/>
              <a:gd name="connsiteY3" fmla="*/ 1100371 h 2200742"/>
              <a:gd name="connsiteX4" fmla="*/ 1100371 w 2200742"/>
              <a:gd name="connsiteY4" fmla="*/ 0 h 220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0742" h="2200742">
                <a:moveTo>
                  <a:pt x="1100371" y="0"/>
                </a:moveTo>
                <a:cubicBezTo>
                  <a:pt x="1708089" y="0"/>
                  <a:pt x="2200742" y="492653"/>
                  <a:pt x="2200742" y="1100371"/>
                </a:cubicBezTo>
                <a:cubicBezTo>
                  <a:pt x="2200742" y="1708089"/>
                  <a:pt x="1708089" y="2200742"/>
                  <a:pt x="1100371" y="2200742"/>
                </a:cubicBezTo>
                <a:cubicBezTo>
                  <a:pt x="492653" y="2200742"/>
                  <a:pt x="0" y="1708089"/>
                  <a:pt x="0" y="1100371"/>
                </a:cubicBezTo>
                <a:cubicBezTo>
                  <a:pt x="0" y="492653"/>
                  <a:pt x="492653" y="0"/>
                  <a:pt x="11003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0" name="Title 19">
            <a:extLst>
              <a:ext uri="{FF2B5EF4-FFF2-40B4-BE49-F238E27FC236}">
                <a16:creationId xmlns="" xmlns:a16="http://schemas.microsoft.com/office/drawing/2014/main" id="{6BC17C7A-C3FF-C9C9-C4AE-087E98300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0162" y="1304233"/>
            <a:ext cx="4512937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IN" sz="6000">
                <a:solidFill>
                  <a:schemeClr val="accent4"/>
                </a:solidFill>
                <a:latin typeface="Strives Less" panose="02000503000000020003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85DFCDD0-F65B-F8DD-AC26-856118B03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7774" y="2288746"/>
            <a:ext cx="4505325" cy="122915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100"/>
              </a:lnSpc>
              <a:buNone/>
              <a:defRPr lang="en-IN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ts val="21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14825501-CA27-D103-F2FC-C9A549BC7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3467" y="3702348"/>
            <a:ext cx="1590282" cy="726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endParaRPr lang="en-IN" dirty="0"/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0B04161D-DCC6-4240-10AE-6B60136A14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94" y="3700768"/>
            <a:ext cx="1627946" cy="726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4800" dirty="0">
                <a:solidFill>
                  <a:schemeClr val="accent5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Text</a:t>
            </a:r>
            <a:endParaRPr lang="en-IN" dirty="0"/>
          </a:p>
        </p:txBody>
      </p:sp>
      <p:sp>
        <p:nvSpPr>
          <p:cNvPr id="30" name="Text Placeholder 29">
            <a:extLst>
              <a:ext uri="{FF2B5EF4-FFF2-40B4-BE49-F238E27FC236}">
                <a16:creationId xmlns="" xmlns:a16="http://schemas.microsoft.com/office/drawing/2014/main" id="{6D133F54-EB31-8815-6561-BBD48EFA4A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7775" y="4504514"/>
            <a:ext cx="1876426" cy="412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32" name="Text Placeholder 31">
            <a:extLst>
              <a:ext uri="{FF2B5EF4-FFF2-40B4-BE49-F238E27FC236}">
                <a16:creationId xmlns="" xmlns:a16="http://schemas.microsoft.com/office/drawing/2014/main" id="{E23C17FF-F929-7A6C-A22D-D2803A1BE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33068" y="4504514"/>
            <a:ext cx="1876426" cy="412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000" dirty="0">
                <a:solidFill>
                  <a:schemeClr val="accent4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2B44156C-84D5-A322-A761-7C9AA4A2BE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7774" y="4942604"/>
            <a:ext cx="1887270" cy="11142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36" name="Text Placeholder 35">
            <a:extLst>
              <a:ext uri="{FF2B5EF4-FFF2-40B4-BE49-F238E27FC236}">
                <a16:creationId xmlns="" xmlns:a16="http://schemas.microsoft.com/office/drawing/2014/main" id="{F20F4A94-F0ED-4DFD-C901-AD687CAEB4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7818" y="4933078"/>
            <a:ext cx="1887269" cy="1124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00"/>
              </a:lnSpc>
              <a:buNone/>
              <a:defRPr lang="en-IN" sz="1200" dirty="0"/>
            </a:lvl1pPr>
          </a:lstStyle>
          <a:p>
            <a:pPr marL="228600" lvl="0" indent="-228600">
              <a:lnSpc>
                <a:spcPts val="17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38" name="Text Placeholder 37">
            <a:extLst>
              <a:ext uri="{FF2B5EF4-FFF2-40B4-BE49-F238E27FC236}">
                <a16:creationId xmlns="" xmlns:a16="http://schemas.microsoft.com/office/drawing/2014/main" id="{79006F50-5D4D-54AE-CEDE-E5B3E3BA7E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49925" y="5280017"/>
            <a:ext cx="1551175" cy="29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dirty="0"/>
            </a:lvl1pPr>
          </a:lstStyle>
          <a:p>
            <a:pPr marL="228600" lvl="0" indent="-228600">
              <a:lnSpc>
                <a:spcPts val="17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CD57C4D4-2006-99F2-E467-1AE412A238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49925" y="5594741"/>
            <a:ext cx="1551175" cy="295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dirty="0"/>
            </a:lvl1pPr>
          </a:lstStyle>
          <a:p>
            <a:pPr marL="228600" lvl="0" indent="-228600">
              <a:lnSpc>
                <a:spcPts val="17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42" name="Text Placeholder 41">
            <a:extLst>
              <a:ext uri="{FF2B5EF4-FFF2-40B4-BE49-F238E27FC236}">
                <a16:creationId xmlns="" xmlns:a16="http://schemas.microsoft.com/office/drawing/2014/main" id="{C9E1215E-11B6-61B3-3C60-D5D3F5863F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58124" y="5249610"/>
            <a:ext cx="1551176" cy="318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dirty="0"/>
            </a:lvl1pPr>
          </a:lstStyle>
          <a:p>
            <a:pPr marL="228600" lvl="0" indent="-228600">
              <a:lnSpc>
                <a:spcPts val="17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44" name="Text Placeholder 43">
            <a:extLst>
              <a:ext uri="{FF2B5EF4-FFF2-40B4-BE49-F238E27FC236}">
                <a16:creationId xmlns="" xmlns:a16="http://schemas.microsoft.com/office/drawing/2014/main" id="{963B347D-B245-45E6-5893-95A90C746A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65043" y="5596703"/>
            <a:ext cx="1551176" cy="2934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dirty="0"/>
            </a:lvl1pPr>
          </a:lstStyle>
          <a:p>
            <a:pPr marL="228600" lvl="0" indent="-228600">
              <a:lnSpc>
                <a:spcPts val="1700"/>
              </a:lnSpc>
            </a:pPr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805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4A2FA9D-80D9-0458-CBC3-D33948B257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B814045-21C8-D67C-7526-00027C232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3598" y="2599222"/>
            <a:ext cx="7924802" cy="166797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200"/>
              </a:lnSpc>
              <a:buNone/>
              <a:defRPr sz="2000" b="1"/>
            </a:lvl1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334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0F3CECBF-1CEA-0CDC-32C5-6F79B0439022}"/>
              </a:ext>
            </a:extLst>
          </p:cNvPr>
          <p:cNvSpPr/>
          <p:nvPr userDrawn="1"/>
        </p:nvSpPr>
        <p:spPr>
          <a:xfrm>
            <a:off x="538552" y="0"/>
            <a:ext cx="11115076" cy="6858000"/>
          </a:xfrm>
          <a:custGeom>
            <a:avLst/>
            <a:gdLst>
              <a:gd name="connsiteX0" fmla="*/ 10395076 w 11115076"/>
              <a:gd name="connsiteY0" fmla="*/ 1 h 6858000"/>
              <a:gd name="connsiteX1" fmla="*/ 11115076 w 11115076"/>
              <a:gd name="connsiteY1" fmla="*/ 1 h 6858000"/>
              <a:gd name="connsiteX2" fmla="*/ 11115076 w 11115076"/>
              <a:gd name="connsiteY2" fmla="*/ 6858000 h 6858000"/>
              <a:gd name="connsiteX3" fmla="*/ 10395076 w 11115076"/>
              <a:gd name="connsiteY3" fmla="*/ 6858000 h 6858000"/>
              <a:gd name="connsiteX4" fmla="*/ 0 w 11115076"/>
              <a:gd name="connsiteY4" fmla="*/ 1 h 6858000"/>
              <a:gd name="connsiteX5" fmla="*/ 720000 w 11115076"/>
              <a:gd name="connsiteY5" fmla="*/ 1 h 6858000"/>
              <a:gd name="connsiteX6" fmla="*/ 720000 w 11115076"/>
              <a:gd name="connsiteY6" fmla="*/ 6858000 h 6858000"/>
              <a:gd name="connsiteX7" fmla="*/ 0 w 11115076"/>
              <a:gd name="connsiteY7" fmla="*/ 6858000 h 6858000"/>
              <a:gd name="connsiteX8" fmla="*/ 945006 w 11115076"/>
              <a:gd name="connsiteY8" fmla="*/ 1 h 6858000"/>
              <a:gd name="connsiteX9" fmla="*/ 1665007 w 11115076"/>
              <a:gd name="connsiteY9" fmla="*/ 1 h 6858000"/>
              <a:gd name="connsiteX10" fmla="*/ 1665007 w 11115076"/>
              <a:gd name="connsiteY10" fmla="*/ 6858000 h 6858000"/>
              <a:gd name="connsiteX11" fmla="*/ 945006 w 11115076"/>
              <a:gd name="connsiteY11" fmla="*/ 6858000 h 6858000"/>
              <a:gd name="connsiteX12" fmla="*/ 1890013 w 11115076"/>
              <a:gd name="connsiteY12" fmla="*/ 1 h 6858000"/>
              <a:gd name="connsiteX13" fmla="*/ 2610014 w 11115076"/>
              <a:gd name="connsiteY13" fmla="*/ 1 h 6858000"/>
              <a:gd name="connsiteX14" fmla="*/ 2610014 w 11115076"/>
              <a:gd name="connsiteY14" fmla="*/ 6858000 h 6858000"/>
              <a:gd name="connsiteX15" fmla="*/ 1890013 w 11115076"/>
              <a:gd name="connsiteY15" fmla="*/ 6858000 h 6858000"/>
              <a:gd name="connsiteX16" fmla="*/ 2835020 w 11115076"/>
              <a:gd name="connsiteY16" fmla="*/ 1 h 6858000"/>
              <a:gd name="connsiteX17" fmla="*/ 3555021 w 11115076"/>
              <a:gd name="connsiteY17" fmla="*/ 1 h 6858000"/>
              <a:gd name="connsiteX18" fmla="*/ 3555021 w 11115076"/>
              <a:gd name="connsiteY18" fmla="*/ 6858000 h 6858000"/>
              <a:gd name="connsiteX19" fmla="*/ 2835020 w 11115076"/>
              <a:gd name="connsiteY19" fmla="*/ 6858000 h 6858000"/>
              <a:gd name="connsiteX20" fmla="*/ 3780026 w 11115076"/>
              <a:gd name="connsiteY20" fmla="*/ 1 h 6858000"/>
              <a:gd name="connsiteX21" fmla="*/ 4500026 w 11115076"/>
              <a:gd name="connsiteY21" fmla="*/ 1 h 6858000"/>
              <a:gd name="connsiteX22" fmla="*/ 4500026 w 11115076"/>
              <a:gd name="connsiteY22" fmla="*/ 6858000 h 6858000"/>
              <a:gd name="connsiteX23" fmla="*/ 3780026 w 11115076"/>
              <a:gd name="connsiteY23" fmla="*/ 6858000 h 6858000"/>
              <a:gd name="connsiteX24" fmla="*/ 4725033 w 11115076"/>
              <a:gd name="connsiteY24" fmla="*/ 1 h 6858000"/>
              <a:gd name="connsiteX25" fmla="*/ 5445033 w 11115076"/>
              <a:gd name="connsiteY25" fmla="*/ 1 h 6858000"/>
              <a:gd name="connsiteX26" fmla="*/ 5445033 w 11115076"/>
              <a:gd name="connsiteY26" fmla="*/ 6858000 h 6858000"/>
              <a:gd name="connsiteX27" fmla="*/ 4725033 w 11115076"/>
              <a:gd name="connsiteY27" fmla="*/ 6858000 h 6858000"/>
              <a:gd name="connsiteX28" fmla="*/ 5670040 w 11115076"/>
              <a:gd name="connsiteY28" fmla="*/ 1 h 6858000"/>
              <a:gd name="connsiteX29" fmla="*/ 6390040 w 11115076"/>
              <a:gd name="connsiteY29" fmla="*/ 1 h 6858000"/>
              <a:gd name="connsiteX30" fmla="*/ 6390040 w 11115076"/>
              <a:gd name="connsiteY30" fmla="*/ 6858000 h 6858000"/>
              <a:gd name="connsiteX31" fmla="*/ 5670040 w 11115076"/>
              <a:gd name="connsiteY31" fmla="*/ 6858000 h 6858000"/>
              <a:gd name="connsiteX32" fmla="*/ 6615047 w 11115076"/>
              <a:gd name="connsiteY32" fmla="*/ 0 h 6858000"/>
              <a:gd name="connsiteX33" fmla="*/ 7335047 w 11115076"/>
              <a:gd name="connsiteY33" fmla="*/ 0 h 6858000"/>
              <a:gd name="connsiteX34" fmla="*/ 7335047 w 11115076"/>
              <a:gd name="connsiteY34" fmla="*/ 6858000 h 6858000"/>
              <a:gd name="connsiteX35" fmla="*/ 6615047 w 11115076"/>
              <a:gd name="connsiteY35" fmla="*/ 6858000 h 6858000"/>
              <a:gd name="connsiteX36" fmla="*/ 7560054 w 11115076"/>
              <a:gd name="connsiteY36" fmla="*/ 0 h 6858000"/>
              <a:gd name="connsiteX37" fmla="*/ 8280054 w 11115076"/>
              <a:gd name="connsiteY37" fmla="*/ 0 h 6858000"/>
              <a:gd name="connsiteX38" fmla="*/ 8280054 w 11115076"/>
              <a:gd name="connsiteY38" fmla="*/ 6858000 h 6858000"/>
              <a:gd name="connsiteX39" fmla="*/ 7560054 w 11115076"/>
              <a:gd name="connsiteY39" fmla="*/ 6858000 h 6858000"/>
              <a:gd name="connsiteX40" fmla="*/ 8505061 w 11115076"/>
              <a:gd name="connsiteY40" fmla="*/ 0 h 6858000"/>
              <a:gd name="connsiteX41" fmla="*/ 9225061 w 11115076"/>
              <a:gd name="connsiteY41" fmla="*/ 0 h 6858000"/>
              <a:gd name="connsiteX42" fmla="*/ 9225061 w 11115076"/>
              <a:gd name="connsiteY42" fmla="*/ 6858000 h 6858000"/>
              <a:gd name="connsiteX43" fmla="*/ 8505061 w 11115076"/>
              <a:gd name="connsiteY43" fmla="*/ 6858000 h 6858000"/>
              <a:gd name="connsiteX44" fmla="*/ 9450068 w 11115076"/>
              <a:gd name="connsiteY44" fmla="*/ 0 h 6858000"/>
              <a:gd name="connsiteX45" fmla="*/ 10170068 w 11115076"/>
              <a:gd name="connsiteY45" fmla="*/ 0 h 6858000"/>
              <a:gd name="connsiteX46" fmla="*/ 10170068 w 11115076"/>
              <a:gd name="connsiteY46" fmla="*/ 6858000 h 6858000"/>
              <a:gd name="connsiteX47" fmla="*/ 9450068 w 11115076"/>
              <a:gd name="connsiteY4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115076" h="6858000">
                <a:moveTo>
                  <a:pt x="10395076" y="1"/>
                </a:moveTo>
                <a:lnTo>
                  <a:pt x="11115076" y="1"/>
                </a:lnTo>
                <a:lnTo>
                  <a:pt x="11115076" y="6858000"/>
                </a:lnTo>
                <a:lnTo>
                  <a:pt x="10395076" y="6858000"/>
                </a:lnTo>
                <a:close/>
                <a:moveTo>
                  <a:pt x="0" y="1"/>
                </a:moveTo>
                <a:lnTo>
                  <a:pt x="720000" y="1"/>
                </a:lnTo>
                <a:lnTo>
                  <a:pt x="720000" y="6858000"/>
                </a:lnTo>
                <a:lnTo>
                  <a:pt x="0" y="6858000"/>
                </a:lnTo>
                <a:close/>
                <a:moveTo>
                  <a:pt x="945006" y="1"/>
                </a:moveTo>
                <a:lnTo>
                  <a:pt x="1665007" y="1"/>
                </a:lnTo>
                <a:lnTo>
                  <a:pt x="1665007" y="6858000"/>
                </a:lnTo>
                <a:lnTo>
                  <a:pt x="945006" y="6858000"/>
                </a:lnTo>
                <a:close/>
                <a:moveTo>
                  <a:pt x="1890013" y="1"/>
                </a:moveTo>
                <a:lnTo>
                  <a:pt x="2610014" y="1"/>
                </a:lnTo>
                <a:lnTo>
                  <a:pt x="2610014" y="6858000"/>
                </a:lnTo>
                <a:lnTo>
                  <a:pt x="1890013" y="6858000"/>
                </a:lnTo>
                <a:close/>
                <a:moveTo>
                  <a:pt x="2835020" y="1"/>
                </a:moveTo>
                <a:lnTo>
                  <a:pt x="3555021" y="1"/>
                </a:lnTo>
                <a:lnTo>
                  <a:pt x="3555021" y="6858000"/>
                </a:lnTo>
                <a:lnTo>
                  <a:pt x="2835020" y="6858000"/>
                </a:lnTo>
                <a:close/>
                <a:moveTo>
                  <a:pt x="3780026" y="1"/>
                </a:moveTo>
                <a:lnTo>
                  <a:pt x="4500026" y="1"/>
                </a:lnTo>
                <a:lnTo>
                  <a:pt x="4500026" y="6858000"/>
                </a:lnTo>
                <a:lnTo>
                  <a:pt x="3780026" y="6858000"/>
                </a:lnTo>
                <a:close/>
                <a:moveTo>
                  <a:pt x="4725033" y="1"/>
                </a:moveTo>
                <a:lnTo>
                  <a:pt x="5445033" y="1"/>
                </a:lnTo>
                <a:lnTo>
                  <a:pt x="5445033" y="6858000"/>
                </a:lnTo>
                <a:lnTo>
                  <a:pt x="4725033" y="6858000"/>
                </a:lnTo>
                <a:close/>
                <a:moveTo>
                  <a:pt x="5670040" y="1"/>
                </a:moveTo>
                <a:lnTo>
                  <a:pt x="6390040" y="1"/>
                </a:lnTo>
                <a:lnTo>
                  <a:pt x="6390040" y="6858000"/>
                </a:lnTo>
                <a:lnTo>
                  <a:pt x="5670040" y="6858000"/>
                </a:lnTo>
                <a:close/>
                <a:moveTo>
                  <a:pt x="6615047" y="0"/>
                </a:moveTo>
                <a:lnTo>
                  <a:pt x="7335047" y="0"/>
                </a:lnTo>
                <a:lnTo>
                  <a:pt x="7335047" y="6858000"/>
                </a:lnTo>
                <a:lnTo>
                  <a:pt x="6615047" y="6858000"/>
                </a:lnTo>
                <a:close/>
                <a:moveTo>
                  <a:pt x="7560054" y="0"/>
                </a:moveTo>
                <a:lnTo>
                  <a:pt x="8280054" y="0"/>
                </a:lnTo>
                <a:lnTo>
                  <a:pt x="8280054" y="6858000"/>
                </a:lnTo>
                <a:lnTo>
                  <a:pt x="7560054" y="6858000"/>
                </a:lnTo>
                <a:close/>
                <a:moveTo>
                  <a:pt x="8505061" y="0"/>
                </a:moveTo>
                <a:lnTo>
                  <a:pt x="9225061" y="0"/>
                </a:lnTo>
                <a:lnTo>
                  <a:pt x="9225061" y="6858000"/>
                </a:lnTo>
                <a:lnTo>
                  <a:pt x="8505061" y="6858000"/>
                </a:lnTo>
                <a:close/>
                <a:moveTo>
                  <a:pt x="9450068" y="0"/>
                </a:moveTo>
                <a:lnTo>
                  <a:pt x="10170068" y="0"/>
                </a:lnTo>
                <a:lnTo>
                  <a:pt x="10170068" y="6858000"/>
                </a:lnTo>
                <a:lnTo>
                  <a:pt x="9450068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222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49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78" userDrawn="1">
          <p15:clr>
            <a:srgbClr val="F26B43"/>
          </p15:clr>
        </p15:guide>
        <p15:guide id="4" pos="6902" userDrawn="1">
          <p15:clr>
            <a:srgbClr val="F26B43"/>
          </p15:clr>
        </p15:guide>
        <p15:guide id="5" orient="horz" pos="504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tocafe.com/coffee-cafe-franchise-in-chenna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hise@sutocafe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sutocaf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E0265A0D-9B08-B0FD-04EC-437AF4D529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789117"/>
            <a:ext cx="12192000" cy="2387004"/>
          </a:xfrm>
          <a:prstGeom prst="rect">
            <a:avLst/>
          </a:prstGeom>
          <a:solidFill>
            <a:srgbClr val="8D4421">
              <a:alpha val="72157"/>
            </a:srgbClr>
          </a:solidFill>
          <a:ln>
            <a:solidFill>
              <a:srgbClr val="000000">
                <a:alpha val="54902"/>
              </a:srgb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296D552-3B7C-9269-0C28-579295F0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15" y="2929990"/>
            <a:ext cx="6670970" cy="1325563"/>
          </a:xfrm>
        </p:spPr>
        <p:txBody>
          <a:bodyPr/>
          <a:lstStyle/>
          <a:p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Suto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Cafe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08" y="211045"/>
            <a:ext cx="5679584" cy="2754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5302" y="4391696"/>
            <a:ext cx="50893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Coffee Franchise in Chennai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6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Coffee beans spilling out of a jar&#10;&#10;Description automatically generated">
            <a:extLst>
              <a:ext uri="{FF2B5EF4-FFF2-40B4-BE49-F238E27FC236}">
                <a16:creationId xmlns="" xmlns:a16="http://schemas.microsoft.com/office/drawing/2014/main" id="{F311DAE4-51A5-CD03-946B-3FC3AE24EA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>
            <a:off x="6407988" y="987140"/>
            <a:ext cx="5784012" cy="5870860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3E042099-9DAB-0E86-2A34-AE14C26D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4" y="987140"/>
            <a:ext cx="6711369" cy="1443927"/>
          </a:xfrm>
        </p:spPr>
        <p:txBody>
          <a:bodyPr/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Top Coffee Franchise in 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Chennai</a:t>
            </a:r>
            <a:endParaRPr lang="en-IN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A058F98-E0F9-CE2B-8239-C37EE31A21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7774" y="2431067"/>
            <a:ext cx="5513634" cy="3064097"/>
          </a:xfrm>
        </p:spPr>
        <p:txBody>
          <a:bodyPr/>
          <a:lstStyle/>
          <a:p>
            <a:pPr algn="just"/>
            <a:r>
              <a:rPr lang="en-US" dirty="0"/>
              <a:t>Greetings and welcome to </a:t>
            </a:r>
            <a:r>
              <a:rPr lang="en-US" dirty="0" err="1"/>
              <a:t>Sutocafe</a:t>
            </a:r>
            <a:r>
              <a:rPr lang="en-US" dirty="0"/>
              <a:t>, your one-stop shop for finding a </a:t>
            </a:r>
            <a:r>
              <a:rPr lang="en-US" u="sng" dirty="0">
                <a:hlinkClick r:id="rId3"/>
              </a:rPr>
              <a:t>top coffee franchise in Chennai</a:t>
            </a:r>
            <a:r>
              <a:rPr lang="en-US" dirty="0"/>
              <a:t>. </a:t>
            </a:r>
            <a:r>
              <a:rPr lang="en-US" dirty="0" err="1"/>
              <a:t>Sutocafe</a:t>
            </a:r>
            <a:r>
              <a:rPr lang="en-US" dirty="0"/>
              <a:t> has something special for everyone, whether they are coffee lovers or wannabe business owners. Our platform is well-known for hand-picking Chennai's top coffee shop chains, guaranteeing a great experience for coffee connoisseurs. Discover the amazing quality and variety of </a:t>
            </a:r>
            <a:r>
              <a:rPr lang="en-US" dirty="0" err="1"/>
              <a:t>flavours</a:t>
            </a:r>
            <a:r>
              <a:rPr lang="en-US" dirty="0"/>
              <a:t> provided by the top coffee shop chains in Chennai with </a:t>
            </a:r>
            <a:r>
              <a:rPr lang="en-US" dirty="0" err="1"/>
              <a:t>Sutocafe</a:t>
            </a:r>
            <a:r>
              <a:rPr lang="en-US" dirty="0"/>
              <a:t>. Our cafes promise a unique coffee experience, offering everything from traditional brews to creative blends.</a:t>
            </a:r>
          </a:p>
          <a:p>
            <a:pPr algn="just"/>
            <a:r>
              <a:rPr lang="en-US" dirty="0"/>
              <a:t>For more details visit us at: </a:t>
            </a:r>
            <a:r>
              <a:rPr lang="en-US" u="sng" dirty="0">
                <a:hlinkClick r:id="rId3"/>
              </a:rPr>
              <a:t>https://sutocafe.com/coffee-cafe-franchise-in-chennai/</a:t>
            </a:r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37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E6DA2405-90B8-E744-5845-71B0C6A066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: Top Corners Rounded 2">
            <a:extLst>
              <a:ext uri="{FF2B5EF4-FFF2-40B4-BE49-F238E27FC236}">
                <a16:creationId xmlns="" xmlns:a16="http://schemas.microsoft.com/office/drawing/2014/main" id="{B21C59E3-C7A0-D73F-0A3A-C7166BBC6324}"/>
              </a:ext>
            </a:extLst>
          </p:cNvPr>
          <p:cNvSpPr/>
          <p:nvPr/>
        </p:nvSpPr>
        <p:spPr>
          <a:xfrm flipH="1">
            <a:off x="-203202" y="1278228"/>
            <a:ext cx="12598401" cy="430154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CD9B6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03917A4-018E-F348-E12C-55E0780FF0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5716" y="2504670"/>
            <a:ext cx="7924802" cy="2852941"/>
          </a:xfrm>
        </p:spPr>
        <p:txBody>
          <a:bodyPr/>
          <a:lstStyle/>
          <a:p>
            <a:endParaRPr lang="en-IN" dirty="0"/>
          </a:p>
          <a:p>
            <a:r>
              <a:rPr lang="en-IN" dirty="0"/>
              <a:t>https://www.facebook.com/cafesuto</a:t>
            </a:r>
            <a:r>
              <a:rPr lang="en-IN" dirty="0" smtClean="0"/>
              <a:t>/</a:t>
            </a:r>
          </a:p>
          <a:p>
            <a:r>
              <a:rPr lang="en-IN" dirty="0"/>
              <a:t>https://www.instagram.com/sutocafeglobal</a:t>
            </a:r>
            <a:r>
              <a:rPr lang="en-IN" dirty="0" smtClean="0"/>
              <a:t>/</a:t>
            </a:r>
          </a:p>
          <a:p>
            <a:r>
              <a:rPr lang="en-IN" dirty="0"/>
              <a:t>https://www.linkedin.com/company/suto-cafe</a:t>
            </a:r>
            <a:r>
              <a:rPr lang="en-IN" dirty="0" smtClean="0"/>
              <a:t>/</a:t>
            </a:r>
          </a:p>
          <a:p>
            <a:r>
              <a:rPr lang="en-IN" dirty="0"/>
              <a:t>https://</a:t>
            </a:r>
            <a:r>
              <a:rPr lang="en-IN" dirty="0" smtClean="0"/>
              <a:t>www.youtube.com/channel/UCdn_YEepPlOjss9cvND8p0w</a:t>
            </a:r>
          </a:p>
          <a:p>
            <a:r>
              <a:rPr lang="en-IN" dirty="0"/>
              <a:t>https://twitter.com/sutocafe</a:t>
            </a:r>
          </a:p>
          <a:p>
            <a:endParaRPr lang="en-IN" dirty="0" smtClean="0"/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3E042099-9DAB-0E86-2A34-AE14C26DD7C1}"/>
              </a:ext>
            </a:extLst>
          </p:cNvPr>
          <p:cNvSpPr txBox="1">
            <a:spLocks/>
          </p:cNvSpPr>
          <p:nvPr/>
        </p:nvSpPr>
        <p:spPr>
          <a:xfrm>
            <a:off x="0" y="1577391"/>
            <a:ext cx="12191999" cy="663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736">
            <a:off x="10094151" y="675584"/>
            <a:ext cx="1223580" cy="1223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3162">
            <a:off x="677455" y="4891758"/>
            <a:ext cx="1319367" cy="13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 descr="A cup of coffee with a design on the foam&#10;&#10;Description automatically generated">
            <a:extLst>
              <a:ext uri="{FF2B5EF4-FFF2-40B4-BE49-F238E27FC236}">
                <a16:creationId xmlns="" xmlns:a16="http://schemas.microsoft.com/office/drawing/2014/main" id="{180B49D3-711D-98B7-4988-B1ED13372F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2129994" y="196872"/>
            <a:ext cx="3878194" cy="3785118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CCC479B9-B343-BFA9-8415-D9AE8F00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262" y="1207864"/>
            <a:ext cx="4285026" cy="1763134"/>
          </a:xfr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Stay Connected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0A517A2-C02C-1CB3-C0BE-CD393BEB81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46945" y="3815832"/>
            <a:ext cx="1929975" cy="566884"/>
          </a:xfr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37431E9F-533C-A0D5-C194-72A6E24740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46945" y="4512773"/>
            <a:ext cx="2861243" cy="1201737"/>
          </a:xfrm>
        </p:spPr>
        <p:txBody>
          <a:bodyPr/>
          <a:lstStyle/>
          <a:p>
            <a:r>
              <a:rPr lang="en-IN" sz="2000" dirty="0"/>
              <a:t>+91 </a:t>
            </a:r>
            <a:r>
              <a:rPr lang="en-IN" sz="2000" dirty="0" smtClean="0"/>
              <a:t>7880128851</a:t>
            </a:r>
            <a:br>
              <a:rPr lang="en-IN" sz="2000" dirty="0" smtClean="0"/>
            </a:br>
            <a:endParaRPr lang="en-IN" sz="2000" dirty="0" smtClean="0"/>
          </a:p>
          <a:p>
            <a:r>
              <a:rPr lang="en-IN" sz="2000" dirty="0" smtClean="0">
                <a:hlinkClick r:id="rId3"/>
              </a:rPr>
              <a:t>franchise@sutocafe.com</a:t>
            </a:r>
            <a:r>
              <a:rPr lang="en-IN" sz="2000" dirty="0" smtClean="0"/>
              <a:t/>
            </a:r>
            <a:br>
              <a:rPr lang="en-IN" sz="2000" dirty="0" smtClean="0"/>
            </a:br>
            <a:endParaRPr lang="en-IN" sz="2000" dirty="0" smtClean="0"/>
          </a:p>
          <a:p>
            <a:r>
              <a:rPr lang="en-IN" sz="2000" dirty="0">
                <a:hlinkClick r:id="rId4"/>
              </a:rPr>
              <a:t>https://sutocafe.com</a:t>
            </a:r>
            <a:r>
              <a:rPr lang="en-IN" sz="2000" dirty="0" smtClean="0">
                <a:hlinkClick r:id="rId4"/>
              </a:rPr>
              <a:t>/</a:t>
            </a:r>
            <a:r>
              <a:rPr lang="en-IN" sz="2000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11788" y="4382716"/>
            <a:ext cx="2475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166, SICA School Rd, AG Sector, Scheme No 54, Indore, Madhya Pradesh 452010</a:t>
            </a:r>
            <a:endParaRPr lang="en-IN" dirty="0"/>
          </a:p>
        </p:txBody>
      </p:sp>
      <p:sp>
        <p:nvSpPr>
          <p:cNvPr id="8" name="Text Placeholder 8">
            <a:extLst>
              <a:ext uri="{FF2B5EF4-FFF2-40B4-BE49-F238E27FC236}">
                <a16:creationId xmlns="" xmlns:a16="http://schemas.microsoft.com/office/drawing/2014/main" id="{40A517A2-C02C-1CB3-C0BE-CD393BEB81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11788" y="3760112"/>
            <a:ext cx="1929975" cy="566884"/>
          </a:xfrm>
        </p:spPr>
        <p:txBody>
          <a:bodyPr/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3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8C6354A4-A938-454E-27EA-5FA58B8F3F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5C726955-349A-290B-5994-C03CB613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661" y="3268494"/>
            <a:ext cx="7610475" cy="1325563"/>
          </a:xfrm>
          <a:noFill/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15" y="146651"/>
            <a:ext cx="5679584" cy="27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6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ffee">
      <a:dk1>
        <a:sysClr val="windowText" lastClr="000000"/>
      </a:dk1>
      <a:lt1>
        <a:srgbClr val="FFFFFF"/>
      </a:lt1>
      <a:dk2>
        <a:srgbClr val="FDFDFD"/>
      </a:dk2>
      <a:lt2>
        <a:srgbClr val="A3695D"/>
      </a:lt2>
      <a:accent1>
        <a:srgbClr val="8D4421"/>
      </a:accent1>
      <a:accent2>
        <a:srgbClr val="643001"/>
      </a:accent2>
      <a:accent3>
        <a:srgbClr val="532700"/>
      </a:accent3>
      <a:accent4>
        <a:srgbClr val="3A1C00"/>
      </a:accent4>
      <a:accent5>
        <a:srgbClr val="BD7938"/>
      </a:accent5>
      <a:accent6>
        <a:srgbClr val="FCA81C"/>
      </a:accent6>
      <a:hlink>
        <a:srgbClr val="D58D65"/>
      </a:hlink>
      <a:folHlink>
        <a:srgbClr val="471111"/>
      </a:folHlink>
    </a:clrScheme>
    <a:fontScheme name="Coffee">
      <a:majorFont>
        <a:latin typeface="Strives Less"/>
        <a:ea typeface=""/>
        <a:cs typeface=""/>
      </a:majorFont>
      <a:minorFont>
        <a:latin typeface="Dosi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163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Dosis</vt:lpstr>
      <vt:lpstr>Arial</vt:lpstr>
      <vt:lpstr>Strives Less</vt:lpstr>
      <vt:lpstr>Office Theme</vt:lpstr>
      <vt:lpstr>Suto Cafe</vt:lpstr>
      <vt:lpstr>Top Coffee Franchise in Chennai</vt:lpstr>
      <vt:lpstr>PowerPoint Presentation</vt:lpstr>
      <vt:lpstr>Stay Connected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Suto Cafe</dc:title>
  <dc:creator>Suto Cafe</dc:creator>
  <cp:lastModifiedBy>Admin</cp:lastModifiedBy>
  <cp:revision>50</cp:revision>
  <dcterms:created xsi:type="dcterms:W3CDTF">2023-07-04T10:03:48Z</dcterms:created>
  <dcterms:modified xsi:type="dcterms:W3CDTF">2024-06-18T13:11:14Z</dcterms:modified>
</cp:coreProperties>
</file>