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Garamond Bold" charset="1" panose="02020804030307010803"/>
      <p:regular r:id="rId9"/>
    </p:embeddedFont>
    <p:embeddedFont>
      <p:font typeface="Garamond" charset="1" panose="02020404030301010803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https://talbrosaxles.com/products/tandem-axle-shafts/" TargetMode="External" Type="http://schemas.openxmlformats.org/officeDocument/2006/relationships/hyperlink"/><Relationship Id="rId7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Relationship Id="rId5" Target="../media/image6.jpeg" Type="http://schemas.openxmlformats.org/officeDocument/2006/relationships/image"/><Relationship Id="rId6" Target="https://talbrosaxles.com/products/tandem-axle-shafts/" TargetMode="External" Type="http://schemas.openxmlformats.org/officeDocument/2006/relationships/hyperlink"/><Relationship Id="rId7" Target="https://talbrosaxles.com/products/tandem-axle-shafts/" TargetMode="External" Type="http://schemas.openxmlformats.org/officeDocument/2006/relationships/hyperlink"/><Relationship Id="rId8" Target="https://talbrosaxles.com/products/tandem-axle-shafts/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91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7" id="7" descr="HD-PanelTitleR1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3480592" y="2299490"/>
            <a:ext cx="11339516" cy="5776914"/>
            <a:chOff x="0" y="0"/>
            <a:chExt cx="15119354" cy="77025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5119350" cy="7702550"/>
            </a:xfrm>
            <a:custGeom>
              <a:avLst/>
              <a:gdLst/>
              <a:ahLst/>
              <a:cxnLst/>
              <a:rect r="r" b="b" t="t" l="l"/>
              <a:pathLst>
                <a:path h="7702550" w="15119350">
                  <a:moveTo>
                    <a:pt x="15875" y="0"/>
                  </a:moveTo>
                  <a:lnTo>
                    <a:pt x="15103475" y="0"/>
                  </a:lnTo>
                  <a:cubicBezTo>
                    <a:pt x="15112237" y="0"/>
                    <a:pt x="15119350" y="7112"/>
                    <a:pt x="15119350" y="15875"/>
                  </a:cubicBezTo>
                  <a:lnTo>
                    <a:pt x="15119350" y="7686675"/>
                  </a:lnTo>
                  <a:cubicBezTo>
                    <a:pt x="15119350" y="7695438"/>
                    <a:pt x="15112237" y="7702550"/>
                    <a:pt x="15103475" y="7702550"/>
                  </a:cubicBezTo>
                  <a:lnTo>
                    <a:pt x="15875" y="7702550"/>
                  </a:lnTo>
                  <a:cubicBezTo>
                    <a:pt x="7112" y="7702550"/>
                    <a:pt x="0" y="7695438"/>
                    <a:pt x="0" y="76866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7686675"/>
                  </a:lnTo>
                  <a:lnTo>
                    <a:pt x="15875" y="7686675"/>
                  </a:lnTo>
                  <a:lnTo>
                    <a:pt x="15875" y="7670800"/>
                  </a:lnTo>
                  <a:lnTo>
                    <a:pt x="15103475" y="7670800"/>
                  </a:lnTo>
                  <a:lnTo>
                    <a:pt x="15103475" y="7686675"/>
                  </a:lnTo>
                  <a:lnTo>
                    <a:pt x="15087600" y="7686675"/>
                  </a:lnTo>
                  <a:lnTo>
                    <a:pt x="15087600" y="15875"/>
                  </a:lnTo>
                  <a:lnTo>
                    <a:pt x="15103475" y="15875"/>
                  </a:lnTo>
                  <a:lnTo>
                    <a:pt x="15103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10" id="10" descr="HDRibbonTitle-UniformTrim.png"/>
          <p:cNvSpPr/>
          <p:nvPr/>
        </p:nvSpPr>
        <p:spPr>
          <a:xfrm flipH="false" flipV="false" rot="0">
            <a:off x="-25401" y="4721414"/>
            <a:ext cx="3717036" cy="918972"/>
          </a:xfrm>
          <a:custGeom>
            <a:avLst/>
            <a:gdLst/>
            <a:ahLst/>
            <a:cxnLst/>
            <a:rect r="r" b="b" t="t" l="l"/>
            <a:pathLst>
              <a:path h="918972" w="3717036">
                <a:moveTo>
                  <a:pt x="0" y="0"/>
                </a:moveTo>
                <a:lnTo>
                  <a:pt x="3717036" y="0"/>
                </a:lnTo>
                <a:lnTo>
                  <a:pt x="3717036" y="918971"/>
                </a:lnTo>
                <a:lnTo>
                  <a:pt x="0" y="9189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20"/>
            </a:stretch>
          </a:blipFill>
        </p:spPr>
      </p:sp>
      <p:sp>
        <p:nvSpPr>
          <p:cNvPr name="Freeform 11" id="11" descr="HDRibbonTitle-UniformTrim.png"/>
          <p:cNvSpPr/>
          <p:nvPr/>
        </p:nvSpPr>
        <p:spPr>
          <a:xfrm flipH="false" flipV="false" rot="0">
            <a:off x="14604303" y="4721414"/>
            <a:ext cx="3717036" cy="918972"/>
          </a:xfrm>
          <a:custGeom>
            <a:avLst/>
            <a:gdLst/>
            <a:ahLst/>
            <a:cxnLst/>
            <a:rect r="r" b="b" t="t" l="l"/>
            <a:pathLst>
              <a:path h="918972" w="3717036">
                <a:moveTo>
                  <a:pt x="0" y="0"/>
                </a:moveTo>
                <a:lnTo>
                  <a:pt x="3717036" y="0"/>
                </a:lnTo>
                <a:lnTo>
                  <a:pt x="3717036" y="918971"/>
                </a:lnTo>
                <a:lnTo>
                  <a:pt x="0" y="9189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20"/>
            </a:stretch>
          </a:blipFill>
        </p:spPr>
      </p:sp>
      <p:sp>
        <p:nvSpPr>
          <p:cNvPr name="AutoShape 12" id="12"/>
          <p:cNvSpPr/>
          <p:nvPr/>
        </p:nvSpPr>
        <p:spPr>
          <a:xfrm rot="7988">
            <a:off x="4026678" y="5283196"/>
            <a:ext cx="10247342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4146224" y="2629145"/>
            <a:ext cx="10040624" cy="10957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20"/>
              </a:lnSpc>
            </a:pPr>
          </a:p>
          <a:p>
            <a:pPr algn="ctr">
              <a:lnSpc>
                <a:spcPts val="9720"/>
              </a:lnSpc>
            </a:pPr>
            <a:r>
              <a:rPr lang="en-US" sz="8100">
                <a:solidFill>
                  <a:srgbClr val="262626"/>
                </a:solidFill>
                <a:latin typeface="Garamond Bold"/>
              </a:rPr>
              <a:t>Talbros Engineering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607368" y="5699472"/>
            <a:ext cx="11118332" cy="180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79"/>
              </a:lnSpc>
            </a:pPr>
            <a:r>
              <a:rPr lang="en-US" sz="5899">
                <a:solidFill>
                  <a:srgbClr val="000000"/>
                </a:solidFill>
                <a:latin typeface="Garamond Bold"/>
              </a:rPr>
              <a:t>Tandem Axle Shafts</a:t>
            </a:r>
          </a:p>
          <a:p>
            <a:pPr algn="ctr">
              <a:lnSpc>
                <a:spcPts val="7079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3868572" y="7023447"/>
            <a:ext cx="10635375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</a:pPr>
            <a:r>
              <a:rPr lang="en-US" sz="3399" u="sng">
                <a:solidFill>
                  <a:srgbClr val="000000"/>
                </a:solidFill>
                <a:latin typeface="Garamond Bold"/>
                <a:hlinkClick r:id="rId6" tooltip="https://talbrosaxles.com/products/tandem-axle-shafts/"/>
              </a:rPr>
              <a:t>https://talbrosaxles.com/products/tandem-axle-shafts/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6287976" y="2556292"/>
            <a:ext cx="5403733" cy="1238624"/>
          </a:xfrm>
          <a:custGeom>
            <a:avLst/>
            <a:gdLst/>
            <a:ahLst/>
            <a:cxnLst/>
            <a:rect r="r" b="b" t="t" l="l"/>
            <a:pathLst>
              <a:path h="1238624" w="5403733">
                <a:moveTo>
                  <a:pt x="0" y="0"/>
                </a:moveTo>
                <a:lnTo>
                  <a:pt x="5403733" y="0"/>
                </a:lnTo>
                <a:lnTo>
                  <a:pt x="5403733" y="1238623"/>
                </a:lnTo>
                <a:lnTo>
                  <a:pt x="0" y="12386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91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4" id="4" descr="HD-PanelContent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AutoShape 7" id="7"/>
          <p:cNvSpPr/>
          <p:nvPr/>
        </p:nvSpPr>
        <p:spPr>
          <a:xfrm rot="5791">
            <a:off x="2082337" y="3632199"/>
            <a:ext cx="14134780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6206193" y="953400"/>
            <a:ext cx="5403734" cy="1238624"/>
          </a:xfrm>
          <a:custGeom>
            <a:avLst/>
            <a:gdLst/>
            <a:ahLst/>
            <a:cxnLst/>
            <a:rect r="r" b="b" t="t" l="l"/>
            <a:pathLst>
              <a:path h="1238624" w="5403734">
                <a:moveTo>
                  <a:pt x="0" y="0"/>
                </a:moveTo>
                <a:lnTo>
                  <a:pt x="5403733" y="0"/>
                </a:lnTo>
                <a:lnTo>
                  <a:pt x="5403733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062208" y="4018093"/>
            <a:ext cx="6173948" cy="3121953"/>
          </a:xfrm>
          <a:custGeom>
            <a:avLst/>
            <a:gdLst/>
            <a:ahLst/>
            <a:cxnLst/>
            <a:rect r="r" b="b" t="t" l="l"/>
            <a:pathLst>
              <a:path h="3121953" w="6173948">
                <a:moveTo>
                  <a:pt x="0" y="0"/>
                </a:moveTo>
                <a:lnTo>
                  <a:pt x="6173949" y="0"/>
                </a:lnTo>
                <a:lnTo>
                  <a:pt x="6173949" y="3121954"/>
                </a:lnTo>
                <a:lnTo>
                  <a:pt x="0" y="31219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8237" r="0" b="-18237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034543" y="2277749"/>
            <a:ext cx="14218914" cy="1143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99"/>
              </a:lnSpc>
            </a:pPr>
            <a:r>
              <a:rPr lang="en-US" sz="7499" u="sng">
                <a:solidFill>
                  <a:srgbClr val="262626"/>
                </a:solidFill>
                <a:latin typeface="Garamond Bold"/>
                <a:hlinkClick r:id="rId6" tooltip="https://talbrosaxles.com/products/tandem-axle-shafts/"/>
              </a:rPr>
              <a:t>Tandem Axle Shafts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93070" y="3944122"/>
            <a:ext cx="6914990" cy="4095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262626"/>
                </a:solidFill>
                <a:latin typeface="Garamond"/>
              </a:rPr>
              <a:t>Talbros Engineering's Tandem Axle Shafts are built to last, providing robust performance for heavy-duty vehicles. These precision-engineered shafts ensure better load distribution and increased stability, making them a reliable choice for commercial and industrial use. Experience superior durability with Talbros Engineering. To know more: </a:t>
            </a:r>
            <a:r>
              <a:rPr lang="en-US" sz="2700" u="sng">
                <a:solidFill>
                  <a:srgbClr val="262626"/>
                </a:solidFill>
                <a:latin typeface="Garamond"/>
                <a:hlinkClick r:id="rId7" tooltip="https://talbrosaxles.com/products/tandem-axle-shafts/"/>
              </a:rPr>
              <a:t>https://talbrosaxles.com/products/tandem-axle-shafts/</a:t>
            </a:r>
          </a:p>
          <a:p>
            <a:pPr algn="l">
              <a:lnSpc>
                <a:spcPts val="3240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199020" y="7982722"/>
            <a:ext cx="15889954" cy="1095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>
                <a:solidFill>
                  <a:srgbClr val="000000"/>
                </a:solidFill>
                <a:latin typeface="Garamond Bold"/>
              </a:rPr>
              <a:t>For more details visit us at:-</a:t>
            </a:r>
          </a:p>
          <a:p>
            <a:pPr algn="ctr">
              <a:lnSpc>
                <a:spcPts val="4320"/>
              </a:lnSpc>
            </a:pPr>
            <a:r>
              <a:rPr lang="en-US" sz="3600" u="sng">
                <a:solidFill>
                  <a:srgbClr val="000000"/>
                </a:solidFill>
                <a:latin typeface="Garamond Bold"/>
                <a:hlinkClick r:id="rId8" tooltip="https://talbrosaxles.com/products/tandem-axle-shafts/"/>
              </a:rPr>
              <a:t>https://talbrosaxles.com/products/tandem-axle-shafts/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91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AutoShape 7" id="7"/>
          <p:cNvSpPr/>
          <p:nvPr/>
        </p:nvSpPr>
        <p:spPr>
          <a:xfrm rot="5791">
            <a:off x="2082337" y="3632199"/>
            <a:ext cx="14134780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2034543" y="2326045"/>
            <a:ext cx="14680947" cy="1104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40"/>
              </a:lnSpc>
            </a:pPr>
            <a:r>
              <a:rPr lang="en-US" sz="7200">
                <a:solidFill>
                  <a:srgbClr val="262626"/>
                </a:solidFill>
                <a:latin typeface="Garamond Bold"/>
              </a:rPr>
              <a:t>Contact Us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034541" y="3881118"/>
            <a:ext cx="14218914" cy="2990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262626"/>
                </a:solidFill>
                <a:latin typeface="Garamond Bold"/>
              </a:rPr>
              <a:t>Talbros Engineering</a:t>
            </a:r>
          </a:p>
          <a:p>
            <a:pPr algn="ctr">
              <a:lnSpc>
                <a:spcPts val="4320"/>
              </a:lnSpc>
            </a:pPr>
            <a:r>
              <a:rPr lang="en-US" sz="3600">
                <a:solidFill>
                  <a:srgbClr val="262626"/>
                </a:solidFill>
                <a:latin typeface="Garamond Bold"/>
              </a:rPr>
              <a:t>Email</a:t>
            </a:r>
            <a:r>
              <a:rPr lang="en-US" sz="3600">
                <a:solidFill>
                  <a:srgbClr val="262626"/>
                </a:solidFill>
                <a:latin typeface="Garamond"/>
              </a:rPr>
              <a:t>:-contact@vinitec.in</a:t>
            </a:r>
          </a:p>
          <a:p>
            <a:pPr algn="ctr">
              <a:lnSpc>
                <a:spcPts val="4320"/>
              </a:lnSpc>
            </a:pPr>
            <a:r>
              <a:rPr lang="en-US" sz="3600">
                <a:solidFill>
                  <a:srgbClr val="262626"/>
                </a:solidFill>
                <a:latin typeface="Garamond Bold"/>
              </a:rPr>
              <a:t>Address</a:t>
            </a:r>
            <a:r>
              <a:rPr lang="en-US" sz="3600">
                <a:solidFill>
                  <a:srgbClr val="262626"/>
                </a:solidFill>
                <a:latin typeface="Garamond"/>
              </a:rPr>
              <a:t>:- Plot No. 74-75-76, Sector-6 Faridabad 121006 ( Haryana)</a:t>
            </a:r>
          </a:p>
          <a:p>
            <a:pPr algn="ctr">
              <a:lnSpc>
                <a:spcPts val="4320"/>
              </a:lnSpc>
            </a:pPr>
            <a:r>
              <a:rPr lang="en-US" sz="3600">
                <a:solidFill>
                  <a:srgbClr val="262626"/>
                </a:solidFill>
                <a:latin typeface="Garamond Bold"/>
              </a:rPr>
              <a:t>Contact No.</a:t>
            </a:r>
            <a:r>
              <a:rPr lang="en-US" sz="3600">
                <a:solidFill>
                  <a:srgbClr val="262626"/>
                </a:solidFill>
                <a:latin typeface="Garamond"/>
              </a:rPr>
              <a:t>: +91-129-4284300</a:t>
            </a:r>
          </a:p>
          <a:p>
            <a:pPr algn="ctr">
              <a:lnSpc>
                <a:spcPts val="4320"/>
              </a:lnSpc>
            </a:pPr>
            <a:r>
              <a:rPr lang="en-US" sz="3600">
                <a:solidFill>
                  <a:srgbClr val="262626"/>
                </a:solidFill>
                <a:latin typeface="Garamond Bold"/>
              </a:rPr>
              <a:t>Website</a:t>
            </a:r>
            <a:r>
              <a:rPr lang="en-US" sz="3600">
                <a:solidFill>
                  <a:srgbClr val="262626"/>
                </a:solidFill>
                <a:latin typeface="Garamond"/>
              </a:rPr>
              <a:t>:- https://talbrosaxles.com/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6301590" y="1098892"/>
            <a:ext cx="5403733" cy="1238623"/>
          </a:xfrm>
          <a:custGeom>
            <a:avLst/>
            <a:gdLst/>
            <a:ahLst/>
            <a:cxnLst/>
            <a:rect r="r" b="b" t="t" l="l"/>
            <a:pathLst>
              <a:path h="1238623" w="5403733">
                <a:moveTo>
                  <a:pt x="0" y="0"/>
                </a:moveTo>
                <a:lnTo>
                  <a:pt x="5403734" y="0"/>
                </a:lnTo>
                <a:lnTo>
                  <a:pt x="5403734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DAGH1HF4WbE</dc:identifier>
  <dcterms:modified xsi:type="dcterms:W3CDTF">2011-08-01T06:04:30Z</dcterms:modified>
  <cp:revision>1</cp:revision>
  <dc:title>Copy of Tandem Axle Shafts</dc:title>
</cp:coreProperties>
</file>