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sldIdLst>
    <p:sldId id="256" r:id="rId2"/>
    <p:sldId id="257" r:id="rId3"/>
    <p:sldId id="261" r:id="rId4"/>
    <p:sldId id="262"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AD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6" d="100"/>
          <a:sy n="66" d="100"/>
        </p:scale>
        <p:origin x="900"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smtClean="0"/>
              <a:t>12-Apr-24</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smtClean="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4795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12-Apr-24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84199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12-Apr-24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40720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12-Apr-24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53929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t>12-Apr-24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6503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12-Apr-24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93519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12-Apr-24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37334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12-Apr-24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1256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12-Apr-24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48494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12-Apr-24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55067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12-Apr-24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37676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CADE4"/>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smtClean="0"/>
              <a:pPr/>
              <a:t>12-Apr-24</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0991536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igrl.co.in/category/pharmaceutical-reference-standard/" TargetMode="Externa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hyperlink" Target="mailto:indoglobalresearchlaboratory@gmail.com" TargetMode="External"/><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hyperlink" Target="https://www.bjsps.edu.in/" TargetMode="External"/><Relationship Id="rId4" Type="http://schemas.openxmlformats.org/officeDocument/2006/relationships/hyperlink" Target="mailto:indoglobal@igrl.co.i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500" dirty="0" smtClean="0"/>
              <a:t>Indo Global Research Laboratory</a:t>
            </a:r>
            <a:endParaRPr lang="en-US" sz="6500" dirty="0"/>
          </a:p>
        </p:txBody>
      </p:sp>
      <p:sp>
        <p:nvSpPr>
          <p:cNvPr id="3" name="Subtitle 2"/>
          <p:cNvSpPr>
            <a:spLocks noGrp="1"/>
          </p:cNvSpPr>
          <p:nvPr>
            <p:ph type="subTitle" idx="1"/>
          </p:nvPr>
        </p:nvSpPr>
        <p:spPr>
          <a:xfrm>
            <a:off x="422031" y="4024180"/>
            <a:ext cx="11226018" cy="1388165"/>
          </a:xfrm>
        </p:spPr>
        <p:txBody>
          <a:bodyPr>
            <a:normAutofit/>
          </a:bodyPr>
          <a:lstStyle/>
          <a:p>
            <a:r>
              <a:rPr lang="en-US" sz="4000" dirty="0"/>
              <a:t>Pharmaceutical Reference </a:t>
            </a:r>
            <a:r>
              <a:rPr lang="en-US" sz="4000" dirty="0" smtClean="0"/>
              <a:t>standards</a:t>
            </a:r>
          </a:p>
          <a:p>
            <a:r>
              <a:rPr lang="en-US" sz="2900" dirty="0" smtClean="0"/>
              <a:t>Website</a:t>
            </a:r>
            <a:r>
              <a:rPr lang="en-US" sz="2900" dirty="0"/>
              <a:t>: </a:t>
            </a:r>
            <a:r>
              <a:rPr lang="en-US" sz="2900" dirty="0"/>
              <a:t>https://igrl.co.in/category/pharmaceutical-reference-standard/</a:t>
            </a:r>
            <a:endParaRPr lang="en-US" sz="29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5095" y="455711"/>
            <a:ext cx="3938745" cy="1332403"/>
          </a:xfrm>
          <a:prstGeom prst="rect">
            <a:avLst/>
          </a:prstGeom>
        </p:spPr>
      </p:pic>
    </p:spTree>
    <p:extLst>
      <p:ext uri="{BB962C8B-B14F-4D97-AF65-F5344CB8AC3E}">
        <p14:creationId xmlns:p14="http://schemas.microsoft.com/office/powerpoint/2010/main" val="1972481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4210" y="329483"/>
            <a:ext cx="6114237" cy="4079343"/>
          </a:xfrm>
          <a:prstGeom prst="rect">
            <a:avLst/>
          </a:prstGeom>
        </p:spPr>
      </p:pic>
      <p:sp>
        <p:nvSpPr>
          <p:cNvPr id="4" name="TextBox 3"/>
          <p:cNvSpPr txBox="1"/>
          <p:nvPr/>
        </p:nvSpPr>
        <p:spPr>
          <a:xfrm>
            <a:off x="2163650" y="4507606"/>
            <a:ext cx="8255357" cy="1261884"/>
          </a:xfrm>
          <a:prstGeom prst="rect">
            <a:avLst/>
          </a:prstGeom>
          <a:noFill/>
        </p:spPr>
        <p:txBody>
          <a:bodyPr wrap="square" rtlCol="0">
            <a:spAutoFit/>
          </a:bodyPr>
          <a:lstStyle/>
          <a:p>
            <a:pPr algn="ctr"/>
            <a:r>
              <a:rPr lang="en-US" sz="2800" dirty="0"/>
              <a:t>Pharmaceutical Reference standards </a:t>
            </a:r>
            <a:endParaRPr lang="en-US" sz="2800" dirty="0" smtClean="0"/>
          </a:p>
          <a:p>
            <a:pPr algn="ctr"/>
            <a:r>
              <a:rPr lang="en-US" sz="1600" b="1" dirty="0"/>
              <a:t>IGRL</a:t>
            </a:r>
            <a:r>
              <a:rPr lang="en-US" sz="1600" dirty="0"/>
              <a:t> has produced thousands of </a:t>
            </a:r>
            <a:r>
              <a:rPr lang="en-US" sz="1600" u="sng" dirty="0">
                <a:hlinkClick r:id="rId3"/>
              </a:rPr>
              <a:t>Pharmaceutical Reference Standards</a:t>
            </a:r>
            <a:r>
              <a:rPr lang="en-US" sz="1600" dirty="0"/>
              <a:t> for quality assurance, which has benefited the pharmaceutical sector. Our exceptional quality makes it possible for you to work as precisely as possible, helping you to create safer, more effective treatments.</a:t>
            </a:r>
            <a:endParaRPr lang="en-US" sz="1750" dirty="0"/>
          </a:p>
        </p:txBody>
      </p:sp>
    </p:spTree>
    <p:extLst>
      <p:ext uri="{BB962C8B-B14F-4D97-AF65-F5344CB8AC3E}">
        <p14:creationId xmlns:p14="http://schemas.microsoft.com/office/powerpoint/2010/main" val="2537149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b="1" dirty="0"/>
              <a:t>Gibberellic Acid</a:t>
            </a:r>
            <a:br>
              <a:rPr lang="en-US" b="1" dirty="0"/>
            </a:br>
            <a:endParaRPr lang="en-US" dirty="0"/>
          </a:p>
        </p:txBody>
      </p:sp>
      <p:pic>
        <p:nvPicPr>
          <p:cNvPr id="10" name="Content Placeholder 9"/>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762172" y="824912"/>
            <a:ext cx="5065136" cy="5244962"/>
          </a:xfrm>
        </p:spPr>
      </p:pic>
      <p:sp>
        <p:nvSpPr>
          <p:cNvPr id="9" name="Text Placeholder 8"/>
          <p:cNvSpPr>
            <a:spLocks noGrp="1"/>
          </p:cNvSpPr>
          <p:nvPr>
            <p:ph type="body" sz="half" idx="2"/>
          </p:nvPr>
        </p:nvSpPr>
        <p:spPr/>
        <p:txBody>
          <a:bodyPr/>
          <a:lstStyle/>
          <a:p>
            <a:r>
              <a:rPr lang="pt-BR" b="1" dirty="0">
                <a:solidFill>
                  <a:srgbClr val="FF0000"/>
                </a:solidFill>
              </a:rPr>
              <a:t>CODE No. :-IGRLG0007</a:t>
            </a:r>
            <a:r>
              <a:rPr lang="pt-BR" b="1" dirty="0"/>
              <a:t/>
            </a:r>
            <a:br>
              <a:rPr lang="pt-BR" b="1" dirty="0"/>
            </a:br>
            <a:r>
              <a:rPr lang="pt-BR" b="1" dirty="0">
                <a:solidFill>
                  <a:srgbClr val="FF0000"/>
                </a:solidFill>
              </a:rPr>
              <a:t>CAS No. :77-06-5</a:t>
            </a:r>
            <a:endParaRPr lang="en-US" dirty="0">
              <a:solidFill>
                <a:srgbClr val="FF0000"/>
              </a:solidFill>
            </a:endParaRPr>
          </a:p>
        </p:txBody>
      </p:sp>
    </p:spTree>
    <p:extLst>
      <p:ext uri="{BB962C8B-B14F-4D97-AF65-F5344CB8AC3E}">
        <p14:creationId xmlns:p14="http://schemas.microsoft.com/office/powerpoint/2010/main" val="1883343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b="1" dirty="0" err="1"/>
              <a:t>Thiabendazole</a:t>
            </a:r>
            <a:endParaRPr lang="en-US" b="1" dirty="0"/>
          </a:p>
        </p:txBody>
      </p:sp>
      <p:pic>
        <p:nvPicPr>
          <p:cNvPr id="10" name="Content Placeholder 9"/>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762172" y="824912"/>
            <a:ext cx="5065135" cy="5244962"/>
          </a:xfrm>
        </p:spPr>
      </p:pic>
      <p:sp>
        <p:nvSpPr>
          <p:cNvPr id="9" name="Text Placeholder 8"/>
          <p:cNvSpPr>
            <a:spLocks noGrp="1"/>
          </p:cNvSpPr>
          <p:nvPr>
            <p:ph type="body" sz="half" idx="2"/>
          </p:nvPr>
        </p:nvSpPr>
        <p:spPr/>
        <p:txBody>
          <a:bodyPr/>
          <a:lstStyle/>
          <a:p>
            <a:r>
              <a:rPr lang="pt-BR" b="1" dirty="0">
                <a:solidFill>
                  <a:srgbClr val="FF0000"/>
                </a:solidFill>
              </a:rPr>
              <a:t>CODE No. :-IGRLT0067</a:t>
            </a:r>
            <a:br>
              <a:rPr lang="pt-BR" b="1" dirty="0">
                <a:solidFill>
                  <a:srgbClr val="FF0000"/>
                </a:solidFill>
              </a:rPr>
            </a:br>
            <a:r>
              <a:rPr lang="pt-BR" b="1" dirty="0">
                <a:solidFill>
                  <a:srgbClr val="FF0000"/>
                </a:solidFill>
              </a:rPr>
              <a:t>CAS No. :148-79-8</a:t>
            </a:r>
            <a:endParaRPr lang="en-US" dirty="0">
              <a:solidFill>
                <a:srgbClr val="FF0000"/>
              </a:solidFill>
            </a:endParaRPr>
          </a:p>
        </p:txBody>
      </p:sp>
    </p:spTree>
    <p:extLst>
      <p:ext uri="{BB962C8B-B14F-4D97-AF65-F5344CB8AC3E}">
        <p14:creationId xmlns:p14="http://schemas.microsoft.com/office/powerpoint/2010/main" val="3545147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53950" y="2343051"/>
            <a:ext cx="3084114" cy="830997"/>
          </a:xfrm>
          <a:prstGeom prst="rect">
            <a:avLst/>
          </a:prstGeom>
        </p:spPr>
        <p:txBody>
          <a:bodyPr wrap="none">
            <a:spAutoFit/>
          </a:bodyPr>
          <a:lstStyle/>
          <a:p>
            <a:pPr algn="ctr"/>
            <a:r>
              <a:rPr lang="en-US" sz="4800" b="1" dirty="0" smtClean="0"/>
              <a:t>Contact Us</a:t>
            </a:r>
            <a:endParaRPr lang="en-US" sz="4800" b="1" dirty="0"/>
          </a:p>
        </p:txBody>
      </p:sp>
      <p:sp>
        <p:nvSpPr>
          <p:cNvPr id="3" name="TextBox 2"/>
          <p:cNvSpPr txBox="1"/>
          <p:nvPr/>
        </p:nvSpPr>
        <p:spPr>
          <a:xfrm>
            <a:off x="3111064" y="3174048"/>
            <a:ext cx="5969904" cy="584775"/>
          </a:xfrm>
          <a:prstGeom prst="rect">
            <a:avLst/>
          </a:prstGeom>
          <a:noFill/>
        </p:spPr>
        <p:txBody>
          <a:bodyPr wrap="none" rtlCol="0">
            <a:spAutoFit/>
          </a:bodyPr>
          <a:lstStyle/>
          <a:p>
            <a:pPr algn="ctr"/>
            <a:r>
              <a:rPr lang="en-US" sz="3200" b="1" dirty="0" smtClean="0">
                <a:solidFill>
                  <a:schemeClr val="accent3"/>
                </a:solidFill>
              </a:rPr>
              <a:t>Indo Global Research Laboratory</a:t>
            </a:r>
            <a:endParaRPr lang="en-US" sz="3200" b="1" dirty="0">
              <a:solidFill>
                <a:schemeClr val="accent3"/>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93029" y="677712"/>
            <a:ext cx="3975916" cy="1441374"/>
          </a:xfrm>
          <a:prstGeom prst="rect">
            <a:avLst/>
          </a:prstGeom>
        </p:spPr>
      </p:pic>
      <p:sp>
        <p:nvSpPr>
          <p:cNvPr id="6" name="Rectangle 5"/>
          <p:cNvSpPr/>
          <p:nvPr/>
        </p:nvSpPr>
        <p:spPr>
          <a:xfrm>
            <a:off x="3048007" y="3869960"/>
            <a:ext cx="6096000" cy="1796646"/>
          </a:xfrm>
          <a:prstGeom prst="rect">
            <a:avLst/>
          </a:prstGeom>
        </p:spPr>
        <p:txBody>
          <a:bodyPr>
            <a:spAutoFit/>
          </a:bodyPr>
          <a:lstStyle/>
          <a:p>
            <a:pPr algn="ctr">
              <a:lnSpc>
                <a:spcPct val="98000"/>
              </a:lnSpc>
              <a:buClrTx/>
              <a:buFontTx/>
              <a:buNone/>
            </a:pPr>
            <a:r>
              <a:rPr lang="en-US" altLang="en-US" b="1" dirty="0">
                <a:latin typeface="Cambria" panose="02040503050406030204" pitchFamily="18" charset="0"/>
              </a:rPr>
              <a:t>Phone No: </a:t>
            </a:r>
            <a:r>
              <a:rPr lang="en-US" altLang="en-US" b="1" dirty="0">
                <a:solidFill>
                  <a:srgbClr val="FF6666"/>
                </a:solidFill>
                <a:latin typeface="Cambria" panose="02040503050406030204" pitchFamily="18" charset="0"/>
              </a:rPr>
              <a:t>8920549613, 9968995868</a:t>
            </a:r>
            <a:endParaRPr lang="en-US" altLang="en-US" sz="500" b="1" dirty="0">
              <a:solidFill>
                <a:srgbClr val="FF6666"/>
              </a:solidFill>
              <a:latin typeface="Cambria" panose="02040503050406030204" pitchFamily="18" charset="0"/>
            </a:endParaRPr>
          </a:p>
          <a:p>
            <a:pPr algn="ctr">
              <a:lnSpc>
                <a:spcPct val="98000"/>
              </a:lnSpc>
              <a:buClrTx/>
              <a:buFontTx/>
              <a:buNone/>
            </a:pPr>
            <a:r>
              <a:rPr lang="en-US" altLang="en-US" b="1" dirty="0">
                <a:latin typeface="Cambria" panose="02040503050406030204" pitchFamily="18" charset="0"/>
              </a:rPr>
              <a:t>Email Id: </a:t>
            </a:r>
            <a:r>
              <a:rPr lang="en-US" altLang="en-US" dirty="0" smtClean="0">
                <a:solidFill>
                  <a:srgbClr val="3399FF"/>
                </a:solidFill>
                <a:latin typeface="Cambria" panose="02040503050406030204" pitchFamily="18" charset="0"/>
                <a:hlinkClick r:id="rId3"/>
              </a:rPr>
              <a:t>indoglobalresearchlaboratory@gmail.com</a:t>
            </a:r>
            <a:r>
              <a:rPr lang="en-US" altLang="en-US" dirty="0" smtClean="0">
                <a:solidFill>
                  <a:srgbClr val="3399FF"/>
                </a:solidFill>
                <a:latin typeface="Cambria" panose="02040503050406030204" pitchFamily="18" charset="0"/>
              </a:rPr>
              <a:t>,</a:t>
            </a:r>
          </a:p>
          <a:p>
            <a:pPr algn="ctr">
              <a:lnSpc>
                <a:spcPct val="98000"/>
              </a:lnSpc>
              <a:buClrTx/>
              <a:buFontTx/>
              <a:buNone/>
            </a:pPr>
            <a:r>
              <a:rPr lang="en-US" altLang="en-US" dirty="0" smtClean="0">
                <a:solidFill>
                  <a:srgbClr val="3399FF"/>
                </a:solidFill>
                <a:latin typeface="Cambria" panose="02040503050406030204" pitchFamily="18" charset="0"/>
                <a:hlinkClick r:id="rId4"/>
              </a:rPr>
              <a:t>indoglobal@igrl.co.in</a:t>
            </a:r>
            <a:r>
              <a:rPr lang="en-US" altLang="en-US" dirty="0" smtClean="0">
                <a:solidFill>
                  <a:srgbClr val="3399FF"/>
                </a:solidFill>
                <a:latin typeface="Cambria" panose="02040503050406030204" pitchFamily="18" charset="0"/>
              </a:rPr>
              <a:t> </a:t>
            </a:r>
            <a:endParaRPr lang="en-US" altLang="en-US" dirty="0">
              <a:solidFill>
                <a:srgbClr val="3399FF"/>
              </a:solidFill>
              <a:latin typeface="Cambria" panose="02040503050406030204" pitchFamily="18" charset="0"/>
            </a:endParaRPr>
          </a:p>
          <a:p>
            <a:pPr algn="ctr">
              <a:lnSpc>
                <a:spcPct val="98000"/>
              </a:lnSpc>
              <a:buClrTx/>
              <a:buFontTx/>
              <a:buNone/>
            </a:pPr>
            <a:endParaRPr lang="en-US" altLang="en-US" sz="500" dirty="0">
              <a:solidFill>
                <a:srgbClr val="3399FF"/>
              </a:solidFill>
              <a:latin typeface="Cambria" panose="02040503050406030204" pitchFamily="18" charset="0"/>
            </a:endParaRPr>
          </a:p>
          <a:p>
            <a:pPr algn="ctr">
              <a:lnSpc>
                <a:spcPct val="98000"/>
              </a:lnSpc>
              <a:buClrTx/>
              <a:buFontTx/>
              <a:buNone/>
            </a:pPr>
            <a:r>
              <a:rPr lang="en-US" altLang="en-US" b="1" dirty="0">
                <a:latin typeface="Cambria" panose="02040503050406030204" pitchFamily="18" charset="0"/>
              </a:rPr>
              <a:t>Address:</a:t>
            </a:r>
            <a:r>
              <a:rPr lang="en-US" altLang="en-US" dirty="0">
                <a:latin typeface="Cambria" panose="02040503050406030204" pitchFamily="18" charset="0"/>
              </a:rPr>
              <a:t> </a:t>
            </a:r>
            <a:r>
              <a:rPr lang="en-US" altLang="en-US" dirty="0" err="1">
                <a:latin typeface="Cambria" panose="02040503050406030204" pitchFamily="18" charset="0"/>
              </a:rPr>
              <a:t>Anand</a:t>
            </a:r>
            <a:r>
              <a:rPr lang="en-US" altLang="en-US" dirty="0">
                <a:latin typeface="Cambria" panose="02040503050406030204" pitchFamily="18" charset="0"/>
              </a:rPr>
              <a:t> Industrial Estate, Mohan Nagar, Ghaziabad, U.P.</a:t>
            </a:r>
            <a:endParaRPr lang="en-US" altLang="en-US" sz="500" dirty="0">
              <a:latin typeface="Cambria" panose="02040503050406030204" pitchFamily="18" charset="0"/>
            </a:endParaRPr>
          </a:p>
          <a:p>
            <a:pPr algn="ctr">
              <a:lnSpc>
                <a:spcPct val="98000"/>
              </a:lnSpc>
              <a:buClrTx/>
              <a:buFontTx/>
              <a:buNone/>
            </a:pPr>
            <a:r>
              <a:rPr lang="en-US" altLang="en-US" b="1" dirty="0">
                <a:latin typeface="Cambria" panose="02040503050406030204" pitchFamily="18" charset="0"/>
              </a:rPr>
              <a:t>Website:</a:t>
            </a:r>
            <a:r>
              <a:rPr lang="en-US" altLang="en-US" dirty="0">
                <a:latin typeface="Cambria" panose="02040503050406030204" pitchFamily="18" charset="0"/>
              </a:rPr>
              <a:t> </a:t>
            </a:r>
            <a:r>
              <a:rPr lang="en-US" altLang="en-US" b="1" dirty="0">
                <a:solidFill>
                  <a:srgbClr val="FFC000"/>
                </a:solidFill>
                <a:latin typeface="Cambria" panose="02040503050406030204" pitchFamily="18" charset="0"/>
                <a:hlinkClick r:id="rId5"/>
              </a:rPr>
              <a:t>https://igrl.co.in/</a:t>
            </a:r>
            <a:endParaRPr lang="en-US" altLang="en-US" b="1" dirty="0">
              <a:solidFill>
                <a:srgbClr val="FFC000"/>
              </a:solidFill>
              <a:latin typeface="Cambria" panose="02040503050406030204" pitchFamily="18" charset="0"/>
              <a:hlinkClick r:id="rId5"/>
            </a:endParaRPr>
          </a:p>
        </p:txBody>
      </p:sp>
    </p:spTree>
    <p:extLst>
      <p:ext uri="{BB962C8B-B14F-4D97-AF65-F5344CB8AC3E}">
        <p14:creationId xmlns:p14="http://schemas.microsoft.com/office/powerpoint/2010/main" val="2534408936"/>
      </p:ext>
    </p:extLst>
  </p:cSld>
  <p:clrMapOvr>
    <a:masterClrMapping/>
  </p:clrMapOvr>
</p:sld>
</file>

<file path=ppt/theme/theme1.xml><?xml version="1.0" encoding="utf-8"?>
<a:theme xmlns:a="http://schemas.openxmlformats.org/drawingml/2006/main" name="Basis">
  <a:themeElements>
    <a:clrScheme name="Basis">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docProps/app.xml><?xml version="1.0" encoding="utf-8"?>
<Properties xmlns="http://schemas.openxmlformats.org/officeDocument/2006/extended-properties" xmlns:vt="http://schemas.openxmlformats.org/officeDocument/2006/docPropsVTypes">
  <Template>TM03457444[[fn=Basis]]</Template>
  <TotalTime>84</TotalTime>
  <Words>110</Words>
  <Application>Microsoft Office PowerPoint</Application>
  <PresentationFormat>Widescreen</PresentationFormat>
  <Paragraphs>17</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Cambria</vt:lpstr>
      <vt:lpstr>Corbel</vt:lpstr>
      <vt:lpstr>Basis</vt:lpstr>
      <vt:lpstr>Indo Global Research Laboratory</vt:lpstr>
      <vt:lpstr>PowerPoint Presentation</vt:lpstr>
      <vt:lpstr>Gibberellic Acid </vt:lpstr>
      <vt:lpstr>Thiabendazole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Indo Global Research Laboratory</dc:title>
  <dc:creator>Admin</dc:creator>
  <cp:lastModifiedBy>Admin</cp:lastModifiedBy>
  <cp:revision>12</cp:revision>
  <dcterms:created xsi:type="dcterms:W3CDTF">2022-06-14T04:47:14Z</dcterms:created>
  <dcterms:modified xsi:type="dcterms:W3CDTF">2024-04-12T06:38:35Z</dcterms:modified>
</cp:coreProperties>
</file>