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thapoint.com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v_0S_X5dD5FTRpAllDV-gg" TargetMode="External"/><Relationship Id="rId2" Type="http://schemas.openxmlformats.org/officeDocument/2006/relationships/hyperlink" Target="https://www.facebook.com/arthapoint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www.instagram.com/arthapoin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jsps.edu.in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1495" y="2086376"/>
            <a:ext cx="9966960" cy="1168287"/>
          </a:xfrm>
        </p:spPr>
        <p:txBody>
          <a:bodyPr/>
          <a:lstStyle/>
          <a:p>
            <a:r>
              <a:rPr lang="en-US" dirty="0" smtClean="0"/>
              <a:t>ARTHA POINT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1045" y="3599177"/>
            <a:ext cx="8767860" cy="1388165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/>
              <a:t>Economics </a:t>
            </a:r>
            <a:r>
              <a:rPr lang="en-US" sz="3200" b="1" dirty="0" smtClean="0"/>
              <a:t>Academy</a:t>
            </a:r>
            <a:br>
              <a:rPr lang="en-US" sz="3200" b="1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Website</a:t>
            </a:r>
            <a:r>
              <a:rPr lang="en-US" sz="4000" dirty="0"/>
              <a:t>: </a:t>
            </a:r>
            <a:r>
              <a:rPr lang="en-US" sz="4000" b="1" dirty="0"/>
              <a:t>https://www.arthapoint.com/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9671" y="387444"/>
            <a:ext cx="1457191" cy="1457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481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0175" y="440339"/>
            <a:ext cx="5228822" cy="383544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63650" y="4275786"/>
            <a:ext cx="825535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Economics Academy</a:t>
            </a:r>
            <a:endParaRPr lang="en-US" sz="2800" dirty="0" smtClean="0"/>
          </a:p>
          <a:p>
            <a:pPr algn="ctr"/>
            <a:r>
              <a:rPr lang="en-US" sz="1600" dirty="0"/>
              <a:t>We can understand supply and demand—the exchange of commodities and services—thanks to economics. </a:t>
            </a:r>
            <a:r>
              <a:rPr lang="en-US" sz="1600" dirty="0" err="1"/>
              <a:t>Artha</a:t>
            </a:r>
            <a:r>
              <a:rPr lang="en-US" sz="1600" dirty="0"/>
              <a:t> Point is an </a:t>
            </a:r>
            <a:r>
              <a:rPr lang="en-US" sz="1600" u="sng" dirty="0">
                <a:hlinkClick r:id="rId3"/>
              </a:rPr>
              <a:t>Economics Academy</a:t>
            </a:r>
            <a:r>
              <a:rPr lang="en-US" sz="1600" dirty="0"/>
              <a:t> that helps students with their academics. </a:t>
            </a:r>
            <a:r>
              <a:rPr lang="en-US" sz="1600" dirty="0" err="1"/>
              <a:t>Artha</a:t>
            </a:r>
            <a:r>
              <a:rPr lang="en-US" sz="1600" dirty="0"/>
              <a:t> Point's mission is to provide lesson plans and videos that help children learn about the "economic" world and the role economics plays in society through hands-on activities.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2537149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22774" y="410981"/>
            <a:ext cx="38434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/>
              <a:t>Connect With Us</a:t>
            </a:r>
            <a:endParaRPr lang="en-US" sz="4000" b="1" dirty="0"/>
          </a:p>
        </p:txBody>
      </p:sp>
      <p:sp>
        <p:nvSpPr>
          <p:cNvPr id="3" name="Rectangle 2"/>
          <p:cNvSpPr/>
          <p:nvPr/>
        </p:nvSpPr>
        <p:spPr>
          <a:xfrm>
            <a:off x="2663913" y="1865842"/>
            <a:ext cx="6611152" cy="35932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 smtClean="0"/>
              <a:t>Facebook</a:t>
            </a:r>
          </a:p>
          <a:p>
            <a:pPr algn="ctr"/>
            <a:endParaRPr lang="en-US" sz="1000" b="1" dirty="0" smtClean="0">
              <a:solidFill>
                <a:srgbClr val="FFC000"/>
              </a:solidFill>
            </a:endParaRPr>
          </a:p>
          <a:p>
            <a:pPr algn="ctr"/>
            <a:r>
              <a:rPr lang="en-US" sz="1750" dirty="0">
                <a:hlinkClick r:id="rId2"/>
              </a:rPr>
              <a:t>https://</a:t>
            </a:r>
            <a:r>
              <a:rPr lang="en-US" sz="1750" dirty="0" smtClean="0">
                <a:hlinkClick r:id="rId2"/>
              </a:rPr>
              <a:t>www.facebook.com/arthapoint</a:t>
            </a:r>
            <a:endParaRPr lang="en-US" sz="1750" dirty="0" smtClean="0"/>
          </a:p>
          <a:p>
            <a:pPr algn="ctr"/>
            <a:endParaRPr lang="en-US" dirty="0"/>
          </a:p>
          <a:p>
            <a:pPr algn="ctr"/>
            <a:r>
              <a:rPr lang="en-US" sz="3000" b="1" dirty="0" smtClean="0"/>
              <a:t>YouTube </a:t>
            </a:r>
          </a:p>
          <a:p>
            <a:pPr algn="ctr"/>
            <a:endParaRPr lang="en-US" sz="1000" b="1" dirty="0"/>
          </a:p>
          <a:p>
            <a:pPr algn="ctr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www.youtube.com/channel/UCv_0S_X5dD5FTRpAllDV-gg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sz="3000" b="1" dirty="0"/>
              <a:t>Instagram</a:t>
            </a:r>
            <a:r>
              <a:rPr lang="en-US" sz="3000" dirty="0">
                <a:solidFill>
                  <a:srgbClr val="FFC000"/>
                </a:solidFill>
              </a:rPr>
              <a:t> </a:t>
            </a:r>
            <a:endParaRPr lang="en-US" sz="3000" dirty="0" smtClean="0">
              <a:solidFill>
                <a:srgbClr val="FFC000"/>
              </a:solidFill>
            </a:endParaRPr>
          </a:p>
          <a:p>
            <a:pPr algn="ctr"/>
            <a:endParaRPr lang="en-US" sz="1000" dirty="0" smtClean="0">
              <a:solidFill>
                <a:srgbClr val="FFC000"/>
              </a:solidFill>
            </a:endParaRPr>
          </a:p>
          <a:p>
            <a:pPr algn="ctr"/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www.instagram.com/arthapoint</a:t>
            </a:r>
            <a:endParaRPr lang="en-US" dirty="0" smtClean="0"/>
          </a:p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73162">
            <a:off x="1257005" y="855857"/>
            <a:ext cx="1319367" cy="137602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2340">
            <a:off x="9580217" y="4231783"/>
            <a:ext cx="1545160" cy="1545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611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53950" y="2343051"/>
            <a:ext cx="308411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/>
              <a:t>Contact Us</a:t>
            </a:r>
            <a:endParaRPr lang="en-US" sz="4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705243" y="3174048"/>
            <a:ext cx="27815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3"/>
                </a:solidFill>
              </a:rPr>
              <a:t>ARTHA POINT</a:t>
            </a:r>
            <a:endParaRPr lang="en-US" sz="3200" b="1" dirty="0">
              <a:solidFill>
                <a:schemeClr val="accent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7189" y="475026"/>
            <a:ext cx="1857636" cy="185763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8007" y="3869960"/>
            <a:ext cx="6096000" cy="9821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98000"/>
              </a:lnSpc>
              <a:buClrTx/>
              <a:buFontTx/>
              <a:buNone/>
            </a:pPr>
            <a:r>
              <a:rPr lang="en-US" altLang="en-US" b="1" dirty="0">
                <a:latin typeface="Cambria" panose="02040503050406030204" pitchFamily="18" charset="0"/>
              </a:rPr>
              <a:t>Phone No: </a:t>
            </a:r>
            <a:r>
              <a:rPr lang="en-US" altLang="en-US" b="1" dirty="0">
                <a:solidFill>
                  <a:srgbClr val="FF6666"/>
                </a:solidFill>
                <a:latin typeface="Cambria" panose="02040503050406030204" pitchFamily="18" charset="0"/>
              </a:rPr>
              <a:t>+91-8368663950</a:t>
            </a:r>
            <a:endParaRPr lang="en-US" altLang="en-US" sz="500" b="1" dirty="0">
              <a:solidFill>
                <a:srgbClr val="FF6666"/>
              </a:solidFill>
              <a:latin typeface="Cambria" panose="02040503050406030204" pitchFamily="18" charset="0"/>
            </a:endParaRPr>
          </a:p>
          <a:p>
            <a:pPr algn="ctr">
              <a:lnSpc>
                <a:spcPct val="98000"/>
              </a:lnSpc>
              <a:buClrTx/>
              <a:buFontTx/>
              <a:buNone/>
            </a:pPr>
            <a:r>
              <a:rPr lang="en-US" altLang="en-US" b="1" dirty="0">
                <a:latin typeface="Cambria" panose="02040503050406030204" pitchFamily="18" charset="0"/>
              </a:rPr>
              <a:t>Email Id: </a:t>
            </a:r>
            <a:r>
              <a:rPr lang="en-US" altLang="en-US" dirty="0">
                <a:solidFill>
                  <a:srgbClr val="3399FF"/>
                </a:solidFill>
                <a:latin typeface="Cambria" panose="02040503050406030204" pitchFamily="18" charset="0"/>
              </a:rPr>
              <a:t>arthapointeducation@gmail.com</a:t>
            </a:r>
            <a:endParaRPr lang="en-US" altLang="en-US" sz="500" dirty="0">
              <a:solidFill>
                <a:srgbClr val="3399FF"/>
              </a:solidFill>
              <a:latin typeface="Cambria" panose="02040503050406030204" pitchFamily="18" charset="0"/>
            </a:endParaRPr>
          </a:p>
          <a:p>
            <a:pPr algn="ctr">
              <a:lnSpc>
                <a:spcPct val="98000"/>
              </a:lnSpc>
              <a:buClrTx/>
              <a:buFontTx/>
              <a:buNone/>
            </a:pPr>
            <a:endParaRPr lang="en-US" altLang="en-US" sz="500" dirty="0">
              <a:latin typeface="Cambria" panose="02040503050406030204" pitchFamily="18" charset="0"/>
            </a:endParaRPr>
          </a:p>
          <a:p>
            <a:pPr algn="ctr">
              <a:lnSpc>
                <a:spcPct val="98000"/>
              </a:lnSpc>
              <a:buClrTx/>
              <a:buFontTx/>
              <a:buNone/>
            </a:pPr>
            <a:r>
              <a:rPr lang="en-US" altLang="en-US" b="1" dirty="0">
                <a:latin typeface="Cambria" panose="02040503050406030204" pitchFamily="18" charset="0"/>
              </a:rPr>
              <a:t>Website:</a:t>
            </a:r>
            <a:r>
              <a:rPr lang="en-US" altLang="en-US" dirty="0">
                <a:latin typeface="Cambria" panose="02040503050406030204" pitchFamily="18" charset="0"/>
              </a:rPr>
              <a:t> </a:t>
            </a:r>
            <a:r>
              <a:rPr lang="en-US" altLang="en-US" b="1" dirty="0">
                <a:solidFill>
                  <a:srgbClr val="FFC000"/>
                </a:solidFill>
                <a:latin typeface="Cambria" panose="02040503050406030204" pitchFamily="18" charset="0"/>
                <a:hlinkClick r:id="rId3"/>
              </a:rPr>
              <a:t>https://www.arthapoint.com/</a:t>
            </a:r>
          </a:p>
        </p:txBody>
      </p:sp>
    </p:spTree>
    <p:extLst>
      <p:ext uri="{BB962C8B-B14F-4D97-AF65-F5344CB8AC3E}">
        <p14:creationId xmlns:p14="http://schemas.microsoft.com/office/powerpoint/2010/main" val="2534408936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65</TotalTime>
  <Words>98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Cambria</vt:lpstr>
      <vt:lpstr>Corbel</vt:lpstr>
      <vt:lpstr>Basis</vt:lpstr>
      <vt:lpstr>ARTHA POINT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 Economics Syllabus</dc:title>
  <dc:creator>Admin</dc:creator>
  <cp:lastModifiedBy>Admin</cp:lastModifiedBy>
  <cp:revision>27</cp:revision>
  <dcterms:created xsi:type="dcterms:W3CDTF">2022-06-14T04:47:14Z</dcterms:created>
  <dcterms:modified xsi:type="dcterms:W3CDTF">2024-01-15T11:50:21Z</dcterms:modified>
</cp:coreProperties>
</file>