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4"/>
  </p:notesMasterIdLst>
  <p:handoutMasterIdLst>
    <p:handoutMasterId r:id="rId35"/>
  </p:handoutMasterIdLst>
  <p:sldIdLst>
    <p:sldId id="259" r:id="rId2"/>
    <p:sldId id="272" r:id="rId3"/>
    <p:sldId id="381" r:id="rId4"/>
    <p:sldId id="379" r:id="rId5"/>
    <p:sldId id="385" r:id="rId6"/>
    <p:sldId id="380" r:id="rId7"/>
    <p:sldId id="344" r:id="rId8"/>
    <p:sldId id="382" r:id="rId9"/>
    <p:sldId id="383" r:id="rId10"/>
    <p:sldId id="384" r:id="rId11"/>
    <p:sldId id="387" r:id="rId12"/>
    <p:sldId id="388" r:id="rId13"/>
    <p:sldId id="377" r:id="rId14"/>
    <p:sldId id="389" r:id="rId15"/>
    <p:sldId id="358" r:id="rId16"/>
    <p:sldId id="359" r:id="rId17"/>
    <p:sldId id="360" r:id="rId18"/>
    <p:sldId id="357" r:id="rId19"/>
    <p:sldId id="361" r:id="rId20"/>
    <p:sldId id="367" r:id="rId21"/>
    <p:sldId id="396" r:id="rId22"/>
    <p:sldId id="369" r:id="rId23"/>
    <p:sldId id="370" r:id="rId24"/>
    <p:sldId id="371" r:id="rId25"/>
    <p:sldId id="393" r:id="rId26"/>
    <p:sldId id="394" r:id="rId27"/>
    <p:sldId id="395" r:id="rId28"/>
    <p:sldId id="355" r:id="rId29"/>
    <p:sldId id="390" r:id="rId30"/>
    <p:sldId id="398" r:id="rId31"/>
    <p:sldId id="311" r:id="rId32"/>
    <p:sldId id="397"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4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6187" autoAdjust="0"/>
  </p:normalViewPr>
  <p:slideViewPr>
    <p:cSldViewPr>
      <p:cViewPr varScale="1">
        <p:scale>
          <a:sx n="102" d="100"/>
          <a:sy n="102" d="100"/>
        </p:scale>
        <p:origin x="108" y="16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4DF2-61EB-4B37-86EB-379743D6E867}"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s-ES"/>
        </a:p>
      </dgm:t>
    </dgm:pt>
    <dgm:pt modelId="{8F825F30-1F33-4B2D-9194-655DDF7BBAEC}">
      <dgm:prSet phldrT="[Texto]"/>
      <dgm:spPr/>
      <dgm:t>
        <a:bodyPr/>
        <a:lstStyle/>
        <a:p>
          <a:r>
            <a:rPr lang="es-ES"/>
            <a:t>Acoso</a:t>
          </a:r>
        </a:p>
      </dgm:t>
      <dgm:extLst/>
    </dgm:pt>
    <dgm:pt modelId="{74689D9A-4807-4211-B6D9-7A222D965DD5}" type="parTrans" cxnId="{7CF11607-298B-4A11-A94D-CDF4606BE392}">
      <dgm:prSet/>
      <dgm:spPr/>
      <dgm:t>
        <a:bodyPr/>
        <a:lstStyle/>
        <a:p>
          <a:endParaRPr lang="es-ES"/>
        </a:p>
      </dgm:t>
    </dgm:pt>
    <dgm:pt modelId="{108608B8-5455-431E-AAC2-5C783861AE93}" type="sibTrans" cxnId="{7CF11607-298B-4A11-A94D-CDF4606BE392}">
      <dgm:prSet/>
      <dgm:spPr/>
      <dgm:t>
        <a:bodyPr/>
        <a:lstStyle/>
        <a:p>
          <a:endParaRPr lang="es-ES"/>
        </a:p>
      </dgm:t>
    </dgm:pt>
    <dgm:pt modelId="{46894C2D-3DBF-4FFA-9F7C-C7D5E4DA987E}">
      <dgm:prSet phldrT="[Texto]" custT="1"/>
      <dgm:spPr/>
      <dgm:t>
        <a:bodyPr/>
        <a:lstStyle/>
        <a:p>
          <a:pPr algn="just"/>
          <a:r>
            <a:rPr lang="es-ES" sz="1800" dirty="0" smtClean="0"/>
            <a:t>Acción de </a:t>
          </a:r>
          <a:r>
            <a:rPr lang="es-ES" sz="1800" b="1" dirty="0" smtClean="0"/>
            <a:t>hostigar</a:t>
          </a:r>
          <a:r>
            <a:rPr lang="es-ES" sz="1800" dirty="0" smtClean="0"/>
            <a:t>, </a:t>
          </a:r>
          <a:r>
            <a:rPr lang="es-ES" sz="1800" b="1" dirty="0" smtClean="0"/>
            <a:t>perseguir</a:t>
          </a:r>
          <a:r>
            <a:rPr lang="es-ES" sz="1800" dirty="0" smtClean="0"/>
            <a:t> o </a:t>
          </a:r>
          <a:r>
            <a:rPr lang="es-ES" sz="1800" b="1" dirty="0" smtClean="0"/>
            <a:t>molestar</a:t>
          </a:r>
          <a:r>
            <a:rPr lang="es-ES" sz="1800" dirty="0" smtClean="0"/>
            <a:t> a otra persona, generando incomodidad o disconformidad en ella</a:t>
          </a:r>
          <a:endParaRPr lang="es-ES" sz="1800" dirty="0"/>
        </a:p>
      </dgm:t>
    </dgm:pt>
    <dgm:pt modelId="{C11036B2-EC99-44CA-A430-68256F3986F3}" type="parTrans" cxnId="{9CB6B4F9-6D44-4C43-A83A-E9C52AC5CA04}">
      <dgm:prSet/>
      <dgm:spPr/>
      <dgm:t>
        <a:bodyPr/>
        <a:lstStyle/>
        <a:p>
          <a:endParaRPr lang="es-ES"/>
        </a:p>
      </dgm:t>
    </dgm:pt>
    <dgm:pt modelId="{6A0A95E6-A4C7-4E1C-A1E9-3F5EBAA65A6A}" type="sibTrans" cxnId="{9CB6B4F9-6D44-4C43-A83A-E9C52AC5CA04}">
      <dgm:prSet/>
      <dgm:spPr/>
      <dgm:t>
        <a:bodyPr/>
        <a:lstStyle/>
        <a:p>
          <a:endParaRPr lang="es-ES"/>
        </a:p>
      </dgm:t>
    </dgm:pt>
    <dgm:pt modelId="{B628E9FB-01DC-4271-838F-712C84206B15}">
      <dgm:prSet phldrT="[Texto]"/>
      <dgm:spPr/>
      <dgm:t>
        <a:bodyPr/>
        <a:lstStyle/>
        <a:p>
          <a:r>
            <a:rPr lang="es-ES"/>
            <a:t>Ciberacoso</a:t>
          </a:r>
        </a:p>
      </dgm:t>
    </dgm:pt>
    <dgm:pt modelId="{381A00D1-2C79-4F7C-83B4-DC07A07494DC}" type="parTrans" cxnId="{25F15254-634A-4B3F-87A2-963E14BD6008}">
      <dgm:prSet/>
      <dgm:spPr/>
      <dgm:t>
        <a:bodyPr/>
        <a:lstStyle/>
        <a:p>
          <a:endParaRPr lang="es-ES"/>
        </a:p>
      </dgm:t>
    </dgm:pt>
    <dgm:pt modelId="{106C1029-BD52-415D-BACE-A3B3553BDC4F}" type="sibTrans" cxnId="{25F15254-634A-4B3F-87A2-963E14BD6008}">
      <dgm:prSet/>
      <dgm:spPr/>
      <dgm:t>
        <a:bodyPr/>
        <a:lstStyle/>
        <a:p>
          <a:endParaRPr lang="es-ES"/>
        </a:p>
      </dgm:t>
    </dgm:pt>
    <dgm:pt modelId="{7CF7F764-E86A-4365-B5D2-2D1883FCF39F}">
      <dgm:prSet phldrT="[Texto]" custT="1"/>
      <dgm:spPr/>
      <dgm:t>
        <a:bodyPr/>
        <a:lstStyle/>
        <a:p>
          <a:pPr algn="just"/>
          <a:r>
            <a:rPr lang="es-ES" sz="1800" dirty="0" smtClean="0"/>
            <a:t>Acción de acosar a otra persona mediante el </a:t>
          </a:r>
          <a:r>
            <a:rPr lang="es-ES" sz="1800" b="1" dirty="0" smtClean="0"/>
            <a:t>uso de medios digitales</a:t>
          </a:r>
          <a:endParaRPr lang="es-ES" sz="1800" dirty="0"/>
        </a:p>
      </dgm:t>
    </dgm:pt>
    <dgm:pt modelId="{7745693C-191F-47D8-9117-BE1FE8F64357}" type="parTrans" cxnId="{197ED044-E3AF-432E-9F8C-3ED6D4D81388}">
      <dgm:prSet/>
      <dgm:spPr/>
      <dgm:t>
        <a:bodyPr/>
        <a:lstStyle/>
        <a:p>
          <a:endParaRPr lang="es-ES"/>
        </a:p>
      </dgm:t>
    </dgm:pt>
    <dgm:pt modelId="{5DADCA2C-E826-4259-A1BF-0E62B5E294F3}" type="sibTrans" cxnId="{197ED044-E3AF-432E-9F8C-3ED6D4D81388}">
      <dgm:prSet/>
      <dgm:spPr/>
      <dgm:t>
        <a:bodyPr/>
        <a:lstStyle/>
        <a:p>
          <a:endParaRPr lang="es-ES"/>
        </a:p>
      </dgm:t>
    </dgm:pt>
    <dgm:pt modelId="{58D5BB45-B788-4F1B-AD70-BB864AA76A28}">
      <dgm:prSet phldrT="[Texto]"/>
      <dgm:spPr/>
      <dgm:t>
        <a:bodyPr/>
        <a:lstStyle/>
        <a:p>
          <a:r>
            <a:rPr lang="es-ES" dirty="0" smtClean="0"/>
            <a:t>Ciberbullying. Ciberacoso escolar</a:t>
          </a:r>
          <a:endParaRPr lang="es-ES" dirty="0"/>
        </a:p>
      </dgm:t>
    </dgm:pt>
    <dgm:pt modelId="{0CEBFC61-C551-489B-AC8A-2BCB30AEA80D}" type="parTrans" cxnId="{E02B4D5B-580B-41DD-B2BD-B911481521CE}">
      <dgm:prSet/>
      <dgm:spPr/>
      <dgm:t>
        <a:bodyPr/>
        <a:lstStyle/>
        <a:p>
          <a:endParaRPr lang="es-ES"/>
        </a:p>
      </dgm:t>
    </dgm:pt>
    <dgm:pt modelId="{09102C0F-1991-4222-8EF4-28C45CAEED06}" type="sibTrans" cxnId="{E02B4D5B-580B-41DD-B2BD-B911481521CE}">
      <dgm:prSet/>
      <dgm:spPr/>
      <dgm:t>
        <a:bodyPr/>
        <a:lstStyle/>
        <a:p>
          <a:endParaRPr lang="es-ES"/>
        </a:p>
      </dgm:t>
    </dgm:pt>
    <dgm:pt modelId="{B7F45FEC-7C45-4939-81B5-D15442E64882}">
      <dgm:prSet phldrT="[Texto]" custT="1"/>
      <dgm:spPr/>
      <dgm:t>
        <a:bodyPr/>
        <a:lstStyle/>
        <a:p>
          <a:pPr algn="just"/>
          <a:r>
            <a:rPr lang="es-ES" sz="1800" b="0" dirty="0" smtClean="0"/>
            <a:t>Daño intencional y repetido infligido por parte de un menor o </a:t>
          </a:r>
          <a:r>
            <a:rPr lang="es-ES" sz="1800" b="1" dirty="0" smtClean="0"/>
            <a:t>grupo de menores hacía otro menor</a:t>
          </a:r>
          <a:r>
            <a:rPr lang="es-ES" sz="1800" b="0" dirty="0" smtClean="0"/>
            <a:t> usando </a:t>
          </a:r>
          <a:r>
            <a:rPr lang="es-ES" sz="1800" b="1" dirty="0" smtClean="0"/>
            <a:t>medios digitales</a:t>
          </a:r>
          <a:r>
            <a:rPr lang="es-ES" sz="1800" b="0" dirty="0" smtClean="0"/>
            <a:t> </a:t>
          </a:r>
          <a:endParaRPr lang="es-ES" sz="1800" b="0" dirty="0"/>
        </a:p>
      </dgm:t>
    </dgm:pt>
    <dgm:pt modelId="{C6AC537E-1F56-454A-B9FD-32708F170B14}" type="parTrans" cxnId="{EA71E553-E229-43B6-A427-BA90E8054AC5}">
      <dgm:prSet/>
      <dgm:spPr/>
      <dgm:t>
        <a:bodyPr/>
        <a:lstStyle/>
        <a:p>
          <a:endParaRPr lang="es-ES"/>
        </a:p>
      </dgm:t>
    </dgm:pt>
    <dgm:pt modelId="{6F8D275E-C750-490E-9095-871ADA631A2A}" type="sibTrans" cxnId="{EA71E553-E229-43B6-A427-BA90E8054AC5}">
      <dgm:prSet/>
      <dgm:spPr/>
      <dgm:t>
        <a:bodyPr/>
        <a:lstStyle/>
        <a:p>
          <a:endParaRPr lang="es-ES"/>
        </a:p>
      </dgm:t>
    </dgm:pt>
    <dgm:pt modelId="{D0876914-543F-4635-8BB3-D9484504D912}" type="pres">
      <dgm:prSet presAssocID="{4EB94DF2-61EB-4B37-86EB-379743D6E867}" presName="rootnode" presStyleCnt="0">
        <dgm:presLayoutVars>
          <dgm:chMax/>
          <dgm:chPref/>
          <dgm:dir/>
          <dgm:animLvl val="lvl"/>
        </dgm:presLayoutVars>
      </dgm:prSet>
      <dgm:spPr/>
      <dgm:t>
        <a:bodyPr/>
        <a:lstStyle/>
        <a:p>
          <a:endParaRPr lang="es-ES"/>
        </a:p>
      </dgm:t>
    </dgm:pt>
    <dgm:pt modelId="{AFFAC4FC-92A2-44A6-ABA9-AA10AB15F99A}" type="pres">
      <dgm:prSet presAssocID="{8F825F30-1F33-4B2D-9194-655DDF7BBAEC}" presName="composite" presStyleCnt="0"/>
      <dgm:spPr/>
      <dgm:t>
        <a:bodyPr/>
        <a:lstStyle/>
        <a:p>
          <a:endParaRPr lang="es-ES"/>
        </a:p>
      </dgm:t>
    </dgm:pt>
    <dgm:pt modelId="{671E8B07-AB42-4CD4-B699-92A4DF1199D2}" type="pres">
      <dgm:prSet presAssocID="{8F825F30-1F33-4B2D-9194-655DDF7BBAEC}" presName="bentUpArrow1" presStyleLbl="alignImgPlace1" presStyleIdx="0" presStyleCnt="2" custLinFactNeighborX="-35599" custLinFactNeighborY="-12099"/>
      <dgm:spPr/>
      <dgm:t>
        <a:bodyPr/>
        <a:lstStyle/>
        <a:p>
          <a:endParaRPr lang="es-ES"/>
        </a:p>
      </dgm:t>
    </dgm:pt>
    <dgm:pt modelId="{86A2939B-D6D5-4936-AFCE-8A2EEE7CCCA7}" type="pres">
      <dgm:prSet presAssocID="{8F825F30-1F33-4B2D-9194-655DDF7BBAEC}" presName="ParentText" presStyleLbl="node1" presStyleIdx="0" presStyleCnt="3" custScaleX="133395" custScaleY="119289" custLinFactNeighborX="-45040" custLinFactNeighborY="-23900">
        <dgm:presLayoutVars>
          <dgm:chMax val="1"/>
          <dgm:chPref val="1"/>
          <dgm:bulletEnabled val="1"/>
        </dgm:presLayoutVars>
      </dgm:prSet>
      <dgm:spPr/>
      <dgm:t>
        <a:bodyPr/>
        <a:lstStyle/>
        <a:p>
          <a:endParaRPr lang="es-ES"/>
        </a:p>
      </dgm:t>
    </dgm:pt>
    <dgm:pt modelId="{FBD0E144-AB6D-4A5D-86B2-92388DA9B251}" type="pres">
      <dgm:prSet presAssocID="{8F825F30-1F33-4B2D-9194-655DDF7BBAEC}" presName="ChildText" presStyleLbl="revTx" presStyleIdx="0" presStyleCnt="3" custScaleX="547029" custLinFactX="100000" custLinFactNeighborX="129856" custLinFactNeighborY="-31523">
        <dgm:presLayoutVars>
          <dgm:chMax val="0"/>
          <dgm:chPref val="0"/>
          <dgm:bulletEnabled val="1"/>
        </dgm:presLayoutVars>
      </dgm:prSet>
      <dgm:spPr/>
      <dgm:t>
        <a:bodyPr/>
        <a:lstStyle/>
        <a:p>
          <a:endParaRPr lang="es-ES"/>
        </a:p>
      </dgm:t>
    </dgm:pt>
    <dgm:pt modelId="{5BE2D47F-1194-42BD-A7DF-90089097B5AC}" type="pres">
      <dgm:prSet presAssocID="{108608B8-5455-431E-AAC2-5C783861AE93}" presName="sibTrans" presStyleCnt="0"/>
      <dgm:spPr/>
      <dgm:t>
        <a:bodyPr/>
        <a:lstStyle/>
        <a:p>
          <a:endParaRPr lang="es-ES"/>
        </a:p>
      </dgm:t>
    </dgm:pt>
    <dgm:pt modelId="{78EEB233-4A7F-4AB3-9E46-732E0EA9D2A8}" type="pres">
      <dgm:prSet presAssocID="{B628E9FB-01DC-4271-838F-712C84206B15}" presName="composite" presStyleCnt="0"/>
      <dgm:spPr/>
      <dgm:t>
        <a:bodyPr/>
        <a:lstStyle/>
        <a:p>
          <a:endParaRPr lang="es-ES"/>
        </a:p>
      </dgm:t>
    </dgm:pt>
    <dgm:pt modelId="{409247B5-8358-4627-B142-F27B65C3F1FC}" type="pres">
      <dgm:prSet presAssocID="{B628E9FB-01DC-4271-838F-712C84206B15}" presName="bentUpArrow1" presStyleLbl="alignImgPlace1" presStyleIdx="1" presStyleCnt="2" custLinFactX="-13508" custLinFactNeighborX="-100000" custLinFactNeighborY="20490"/>
      <dgm:spPr/>
      <dgm:t>
        <a:bodyPr/>
        <a:lstStyle/>
        <a:p>
          <a:endParaRPr lang="es-ES"/>
        </a:p>
      </dgm:t>
    </dgm:pt>
    <dgm:pt modelId="{EAC30147-F477-4372-9FAF-F4A933B69013}" type="pres">
      <dgm:prSet presAssocID="{B628E9FB-01DC-4271-838F-712C84206B15}" presName="ParentText" presStyleLbl="node1" presStyleIdx="1" presStyleCnt="3" custScaleX="133395" custScaleY="119289" custLinFactNeighborX="-60763" custLinFactNeighborY="-13848">
        <dgm:presLayoutVars>
          <dgm:chMax val="1"/>
          <dgm:chPref val="1"/>
          <dgm:bulletEnabled val="1"/>
        </dgm:presLayoutVars>
      </dgm:prSet>
      <dgm:spPr/>
      <dgm:t>
        <a:bodyPr/>
        <a:lstStyle/>
        <a:p>
          <a:endParaRPr lang="es-ES"/>
        </a:p>
      </dgm:t>
    </dgm:pt>
    <dgm:pt modelId="{B58DF3CA-019C-4D04-A7F0-EA0839F2BF74}" type="pres">
      <dgm:prSet presAssocID="{B628E9FB-01DC-4271-838F-712C84206B15}" presName="ChildText" presStyleLbl="revTx" presStyleIdx="1" presStyleCnt="3" custScaleX="408354" custLinFactX="36705" custLinFactNeighborX="100000" custLinFactNeighborY="-28933">
        <dgm:presLayoutVars>
          <dgm:chMax val="0"/>
          <dgm:chPref val="0"/>
          <dgm:bulletEnabled val="1"/>
        </dgm:presLayoutVars>
      </dgm:prSet>
      <dgm:spPr/>
      <dgm:t>
        <a:bodyPr/>
        <a:lstStyle/>
        <a:p>
          <a:endParaRPr lang="es-ES"/>
        </a:p>
      </dgm:t>
    </dgm:pt>
    <dgm:pt modelId="{A214D687-3F8C-43D0-A7AE-49BC9B35EC36}" type="pres">
      <dgm:prSet presAssocID="{106C1029-BD52-415D-BACE-A3B3553BDC4F}" presName="sibTrans" presStyleCnt="0"/>
      <dgm:spPr/>
      <dgm:t>
        <a:bodyPr/>
        <a:lstStyle/>
        <a:p>
          <a:endParaRPr lang="es-ES"/>
        </a:p>
      </dgm:t>
    </dgm:pt>
    <dgm:pt modelId="{D66BCCEF-39AE-4E3D-A75D-467256CFD500}" type="pres">
      <dgm:prSet presAssocID="{58D5BB45-B788-4F1B-AD70-BB864AA76A28}" presName="composite" presStyleCnt="0"/>
      <dgm:spPr/>
      <dgm:t>
        <a:bodyPr/>
        <a:lstStyle/>
        <a:p>
          <a:endParaRPr lang="es-ES"/>
        </a:p>
      </dgm:t>
    </dgm:pt>
    <dgm:pt modelId="{629A05E3-05D7-4649-9B98-8E8951663E81}" type="pres">
      <dgm:prSet presAssocID="{58D5BB45-B788-4F1B-AD70-BB864AA76A28}" presName="ParentText" presStyleLbl="node1" presStyleIdx="2" presStyleCnt="3" custScaleX="133395" custScaleY="119289" custLinFactX="-73453" custLinFactNeighborX="-100000" custLinFactNeighborY="-1030">
        <dgm:presLayoutVars>
          <dgm:chMax val="1"/>
          <dgm:chPref val="1"/>
          <dgm:bulletEnabled val="1"/>
        </dgm:presLayoutVars>
      </dgm:prSet>
      <dgm:spPr/>
      <dgm:t>
        <a:bodyPr/>
        <a:lstStyle/>
        <a:p>
          <a:endParaRPr lang="es-ES"/>
        </a:p>
      </dgm:t>
    </dgm:pt>
    <dgm:pt modelId="{441D8E31-BB01-4173-BCA0-4B4671C1F8DB}" type="pres">
      <dgm:prSet presAssocID="{58D5BB45-B788-4F1B-AD70-BB864AA76A28}" presName="FinalChildText" presStyleLbl="revTx" presStyleIdx="2" presStyleCnt="3" custScaleX="442832" custScaleY="162403" custLinFactNeighborX="-35019" custLinFactNeighborY="7236">
        <dgm:presLayoutVars>
          <dgm:chMax val="0"/>
          <dgm:chPref val="0"/>
          <dgm:bulletEnabled val="1"/>
        </dgm:presLayoutVars>
      </dgm:prSet>
      <dgm:spPr/>
      <dgm:t>
        <a:bodyPr/>
        <a:lstStyle/>
        <a:p>
          <a:endParaRPr lang="es-ES"/>
        </a:p>
      </dgm:t>
    </dgm:pt>
  </dgm:ptLst>
  <dgm:cxnLst>
    <dgm:cxn modelId="{25F15254-634A-4B3F-87A2-963E14BD6008}" srcId="{4EB94DF2-61EB-4B37-86EB-379743D6E867}" destId="{B628E9FB-01DC-4271-838F-712C84206B15}" srcOrd="1" destOrd="0" parTransId="{381A00D1-2C79-4F7C-83B4-DC07A07494DC}" sibTransId="{106C1029-BD52-415D-BACE-A3B3553BDC4F}"/>
    <dgm:cxn modelId="{0CBA50EC-AC39-4826-B20F-743BCAB4BCEB}" type="presOf" srcId="{7CF7F764-E86A-4365-B5D2-2D1883FCF39F}" destId="{B58DF3CA-019C-4D04-A7F0-EA0839F2BF74}" srcOrd="0" destOrd="0" presId="urn:microsoft.com/office/officeart/2005/8/layout/StepDownProcess"/>
    <dgm:cxn modelId="{4D10A09B-B12E-48AF-9CAB-4338B9DC82DF}" type="presOf" srcId="{B628E9FB-01DC-4271-838F-712C84206B15}" destId="{EAC30147-F477-4372-9FAF-F4A933B69013}" srcOrd="0" destOrd="0" presId="urn:microsoft.com/office/officeart/2005/8/layout/StepDownProcess"/>
    <dgm:cxn modelId="{7CF11607-298B-4A11-A94D-CDF4606BE392}" srcId="{4EB94DF2-61EB-4B37-86EB-379743D6E867}" destId="{8F825F30-1F33-4B2D-9194-655DDF7BBAEC}" srcOrd="0" destOrd="0" parTransId="{74689D9A-4807-4211-B6D9-7A222D965DD5}" sibTransId="{108608B8-5455-431E-AAC2-5C783861AE93}"/>
    <dgm:cxn modelId="{A8D42A6E-6E3F-4BA6-9F72-AC2F1C0B6271}" type="presOf" srcId="{B7F45FEC-7C45-4939-81B5-D15442E64882}" destId="{441D8E31-BB01-4173-BCA0-4B4671C1F8DB}" srcOrd="0" destOrd="0" presId="urn:microsoft.com/office/officeart/2005/8/layout/StepDownProcess"/>
    <dgm:cxn modelId="{E02B4D5B-580B-41DD-B2BD-B911481521CE}" srcId="{4EB94DF2-61EB-4B37-86EB-379743D6E867}" destId="{58D5BB45-B788-4F1B-AD70-BB864AA76A28}" srcOrd="2" destOrd="0" parTransId="{0CEBFC61-C551-489B-AC8A-2BCB30AEA80D}" sibTransId="{09102C0F-1991-4222-8EF4-28C45CAEED06}"/>
    <dgm:cxn modelId="{A15852AD-BEB9-42B2-A45E-78C1C2394BEA}" type="presOf" srcId="{4EB94DF2-61EB-4B37-86EB-379743D6E867}" destId="{D0876914-543F-4635-8BB3-D9484504D912}" srcOrd="0" destOrd="0" presId="urn:microsoft.com/office/officeart/2005/8/layout/StepDownProcess"/>
    <dgm:cxn modelId="{E7359222-945D-4ECE-A778-806E8C8D0249}" type="presOf" srcId="{8F825F30-1F33-4B2D-9194-655DDF7BBAEC}" destId="{86A2939B-D6D5-4936-AFCE-8A2EEE7CCCA7}" srcOrd="0" destOrd="0" presId="urn:microsoft.com/office/officeart/2005/8/layout/StepDownProcess"/>
    <dgm:cxn modelId="{9CB6B4F9-6D44-4C43-A83A-E9C52AC5CA04}" srcId="{8F825F30-1F33-4B2D-9194-655DDF7BBAEC}" destId="{46894C2D-3DBF-4FFA-9F7C-C7D5E4DA987E}" srcOrd="0" destOrd="0" parTransId="{C11036B2-EC99-44CA-A430-68256F3986F3}" sibTransId="{6A0A95E6-A4C7-4E1C-A1E9-3F5EBAA65A6A}"/>
    <dgm:cxn modelId="{ECA7B3CB-BD62-4508-9DA4-2EBA8FF954C2}" type="presOf" srcId="{58D5BB45-B788-4F1B-AD70-BB864AA76A28}" destId="{629A05E3-05D7-4649-9B98-8E8951663E81}" srcOrd="0" destOrd="0" presId="urn:microsoft.com/office/officeart/2005/8/layout/StepDownProcess"/>
    <dgm:cxn modelId="{197ED044-E3AF-432E-9F8C-3ED6D4D81388}" srcId="{B628E9FB-01DC-4271-838F-712C84206B15}" destId="{7CF7F764-E86A-4365-B5D2-2D1883FCF39F}" srcOrd="0" destOrd="0" parTransId="{7745693C-191F-47D8-9117-BE1FE8F64357}" sibTransId="{5DADCA2C-E826-4259-A1BF-0E62B5E294F3}"/>
    <dgm:cxn modelId="{EA71E553-E229-43B6-A427-BA90E8054AC5}" srcId="{58D5BB45-B788-4F1B-AD70-BB864AA76A28}" destId="{B7F45FEC-7C45-4939-81B5-D15442E64882}" srcOrd="0" destOrd="0" parTransId="{C6AC537E-1F56-454A-B9FD-32708F170B14}" sibTransId="{6F8D275E-C750-490E-9095-871ADA631A2A}"/>
    <dgm:cxn modelId="{6781B49D-83DD-4049-B994-D94FCFA8D57D}" type="presOf" srcId="{46894C2D-3DBF-4FFA-9F7C-C7D5E4DA987E}" destId="{FBD0E144-AB6D-4A5D-86B2-92388DA9B251}" srcOrd="0" destOrd="0" presId="urn:microsoft.com/office/officeart/2005/8/layout/StepDownProcess"/>
    <dgm:cxn modelId="{715184C0-0A59-479E-BA5F-0BBA4A4C419F}" type="presParOf" srcId="{D0876914-543F-4635-8BB3-D9484504D912}" destId="{AFFAC4FC-92A2-44A6-ABA9-AA10AB15F99A}" srcOrd="0" destOrd="0" presId="urn:microsoft.com/office/officeart/2005/8/layout/StepDownProcess"/>
    <dgm:cxn modelId="{0CACB72D-F745-4352-93C9-11F04338C250}" type="presParOf" srcId="{AFFAC4FC-92A2-44A6-ABA9-AA10AB15F99A}" destId="{671E8B07-AB42-4CD4-B699-92A4DF1199D2}" srcOrd="0" destOrd="0" presId="urn:microsoft.com/office/officeart/2005/8/layout/StepDownProcess"/>
    <dgm:cxn modelId="{D8AB012D-5B8D-4257-9C1C-447A062B3A15}" type="presParOf" srcId="{AFFAC4FC-92A2-44A6-ABA9-AA10AB15F99A}" destId="{86A2939B-D6D5-4936-AFCE-8A2EEE7CCCA7}" srcOrd="1" destOrd="0" presId="urn:microsoft.com/office/officeart/2005/8/layout/StepDownProcess"/>
    <dgm:cxn modelId="{96CB7ED5-B3E8-475F-9149-EDB8784DF92A}" type="presParOf" srcId="{AFFAC4FC-92A2-44A6-ABA9-AA10AB15F99A}" destId="{FBD0E144-AB6D-4A5D-86B2-92388DA9B251}" srcOrd="2" destOrd="0" presId="urn:microsoft.com/office/officeart/2005/8/layout/StepDownProcess"/>
    <dgm:cxn modelId="{E7C442E9-FB21-4A6B-99FB-60C6C5D4753C}" type="presParOf" srcId="{D0876914-543F-4635-8BB3-D9484504D912}" destId="{5BE2D47F-1194-42BD-A7DF-90089097B5AC}" srcOrd="1" destOrd="0" presId="urn:microsoft.com/office/officeart/2005/8/layout/StepDownProcess"/>
    <dgm:cxn modelId="{A063E522-BEB8-44F9-8A57-6804168FC97F}" type="presParOf" srcId="{D0876914-543F-4635-8BB3-D9484504D912}" destId="{78EEB233-4A7F-4AB3-9E46-732E0EA9D2A8}" srcOrd="2" destOrd="0" presId="urn:microsoft.com/office/officeart/2005/8/layout/StepDownProcess"/>
    <dgm:cxn modelId="{1856A19F-B04F-4694-BB54-4B20FFFBC910}" type="presParOf" srcId="{78EEB233-4A7F-4AB3-9E46-732E0EA9D2A8}" destId="{409247B5-8358-4627-B142-F27B65C3F1FC}" srcOrd="0" destOrd="0" presId="urn:microsoft.com/office/officeart/2005/8/layout/StepDownProcess"/>
    <dgm:cxn modelId="{42D8AFED-5C89-4AAF-A0F9-65B51D49DF1B}" type="presParOf" srcId="{78EEB233-4A7F-4AB3-9E46-732E0EA9D2A8}" destId="{EAC30147-F477-4372-9FAF-F4A933B69013}" srcOrd="1" destOrd="0" presId="urn:microsoft.com/office/officeart/2005/8/layout/StepDownProcess"/>
    <dgm:cxn modelId="{8E3C3BB9-7D26-4FC6-84FC-BB293083DE38}" type="presParOf" srcId="{78EEB233-4A7F-4AB3-9E46-732E0EA9D2A8}" destId="{B58DF3CA-019C-4D04-A7F0-EA0839F2BF74}" srcOrd="2" destOrd="0" presId="urn:microsoft.com/office/officeart/2005/8/layout/StepDownProcess"/>
    <dgm:cxn modelId="{98B0DFC6-0335-4933-B65D-D527EAFE9A4A}" type="presParOf" srcId="{D0876914-543F-4635-8BB3-D9484504D912}" destId="{A214D687-3F8C-43D0-A7AE-49BC9B35EC36}" srcOrd="3" destOrd="0" presId="urn:microsoft.com/office/officeart/2005/8/layout/StepDownProcess"/>
    <dgm:cxn modelId="{D342BCD0-274D-4B41-9FF0-359E3AD327DE}" type="presParOf" srcId="{D0876914-543F-4635-8BB3-D9484504D912}" destId="{D66BCCEF-39AE-4E3D-A75D-467256CFD500}" srcOrd="4" destOrd="0" presId="urn:microsoft.com/office/officeart/2005/8/layout/StepDownProcess"/>
    <dgm:cxn modelId="{949A2939-62A7-4F7A-BC9B-ADAA4E8D186C}" type="presParOf" srcId="{D66BCCEF-39AE-4E3D-A75D-467256CFD500}" destId="{629A05E3-05D7-4649-9B98-8E8951663E81}" srcOrd="0" destOrd="0" presId="urn:microsoft.com/office/officeart/2005/8/layout/StepDownProcess"/>
    <dgm:cxn modelId="{53681A9B-ACF0-47E2-875D-65356BE25BD4}" type="presParOf" srcId="{D66BCCEF-39AE-4E3D-A75D-467256CFD500}" destId="{441D8E31-BB01-4173-BCA0-4B4671C1F8D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2" loCatId="list" qsTypeId="urn:microsoft.com/office/officeart/2005/8/quickstyle/simple2" qsCatId="simple" csTypeId="urn:microsoft.com/office/officeart/2005/8/colors/accent1_1" csCatId="accent1" phldr="1"/>
      <dgm:spPr/>
      <dgm:t>
        <a:bodyPr/>
        <a:lstStyle/>
        <a:p>
          <a:endParaRPr lang="es-ES"/>
        </a:p>
      </dgm:t>
    </dgm:pt>
    <dgm:pt modelId="{8A933D9F-A6A7-4137-A9C8-6E8B0A63F7F8}">
      <dgm:prSet phldrT="[Texto]" custT="1"/>
      <dgm:spPr/>
      <dgm:t>
        <a:bodyPr/>
        <a:lstStyle/>
        <a:p>
          <a:pPr rtl="0"/>
          <a:r>
            <a:rPr lang="es-ES" sz="1800" dirty="0" smtClean="0"/>
            <a:t>Sistema operativo, antivirus y programas siempre actualizados</a:t>
          </a:r>
          <a:endParaRPr lang="es-ES" sz="1800"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3436EBA6-AAE2-411B-B772-4A0B6ED59E35}">
      <dgm:prSet phldrT="[Texto]" custT="1"/>
      <dgm:spPr/>
      <dgm:t>
        <a:bodyPr/>
        <a:lstStyle/>
        <a:p>
          <a:r>
            <a:rPr lang="es-ES" sz="1800" dirty="0" smtClean="0"/>
            <a:t>Gestiona bien tus contraseñas. ¡No las compartas con nadie!</a:t>
          </a:r>
          <a:endParaRPr lang="es-ES" sz="1800"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t>Utiliza patrones de seguridad en smartphones y tabletas</a:t>
          </a:r>
          <a:endParaRPr lang="es-ES" sz="1800"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ABA4B845-AC54-4B82-8836-AC0E74F44A9E}">
      <dgm:prSet phldrT="[Texto]" custT="1"/>
      <dgm:spPr/>
      <dgm:t>
        <a:bodyPr/>
        <a:lstStyle/>
        <a:p>
          <a:r>
            <a:rPr lang="es-ES" sz="1800" dirty="0" smtClean="0"/>
            <a:t>Ten precaución al usar dispositivos y wifi públicos</a:t>
          </a:r>
          <a:endParaRPr lang="es-ES" sz="1800"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5DE9A306-D911-4E53-8A3A-584A70461591}">
      <dgm:prSet custT="1"/>
      <dgm:spPr/>
      <dgm:t>
        <a:bodyPr/>
        <a:lstStyle/>
        <a:p>
          <a:r>
            <a:rPr lang="es-ES" sz="1800" dirty="0" smtClean="0"/>
            <a:t>Evita navegar por webs sospechosas y analiza los enlaces cortos</a:t>
          </a:r>
          <a:endParaRPr lang="es-ES" sz="1800" dirty="0"/>
        </a:p>
      </dgm:t>
    </dgm:pt>
    <dgm:pt modelId="{94C502B2-0DD2-4575-A419-FB2D0EA040E9}" type="parTrans" cxnId="{18945CFE-3497-46CD-AB51-9D819DD22D2B}">
      <dgm:prSet/>
      <dgm:spPr/>
      <dgm:t>
        <a:bodyPr/>
        <a:lstStyle/>
        <a:p>
          <a:endParaRPr lang="es-ES"/>
        </a:p>
      </dgm:t>
    </dgm:pt>
    <dgm:pt modelId="{60BA945A-0B1C-4670-8EB6-6E24B0479A36}" type="sibTrans" cxnId="{18945CFE-3497-46CD-AB51-9D819DD22D2B}">
      <dgm:prSet/>
      <dgm:spPr/>
      <dgm:t>
        <a:bodyPr/>
        <a:lstStyle/>
        <a:p>
          <a:endParaRPr lang="es-ES"/>
        </a:p>
      </dgm:t>
    </dgm:pt>
    <dgm:pt modelId="{D47146F3-8B30-4156-9703-3AC404E5E853}">
      <dgm:prSet custT="1"/>
      <dgm:spPr/>
      <dgm:t>
        <a:bodyPr/>
        <a:lstStyle/>
        <a:p>
          <a:r>
            <a:rPr lang="es-ES" sz="1800" dirty="0" smtClean="0"/>
            <a:t>Descargas siempre desde sitios oficiales</a:t>
          </a:r>
          <a:endParaRPr lang="es-ES" sz="1800" dirty="0"/>
        </a:p>
      </dgm:t>
    </dgm:pt>
    <dgm:pt modelId="{31AAE64B-1D7C-4446-829D-634ED33BAF0F}" type="parTrans" cxnId="{9EC31924-EBFE-4F9B-888B-799957593702}">
      <dgm:prSet/>
      <dgm:spPr/>
      <dgm:t>
        <a:bodyPr/>
        <a:lstStyle/>
        <a:p>
          <a:endParaRPr lang="es-ES"/>
        </a:p>
      </dgm:t>
    </dgm:pt>
    <dgm:pt modelId="{5AE10C04-722F-4272-9C42-19B1241CCF9C}" type="sibTrans" cxnId="{9EC31924-EBFE-4F9B-888B-799957593702}">
      <dgm:prSet/>
      <dgm:spPr/>
      <dgm:t>
        <a:bodyPr/>
        <a:lstStyle/>
        <a:p>
          <a:endParaRPr lang="es-ES"/>
        </a:p>
      </dgm:t>
    </dgm:pt>
    <dgm:pt modelId="{440508BD-1602-43CE-9951-1535D41FBBD7}">
      <dgm:prSet custT="1"/>
      <dgm:spPr/>
      <dgm:t>
        <a:bodyPr/>
        <a:lstStyle/>
        <a:p>
          <a:r>
            <a:rPr lang="es-ES" sz="1800" dirty="0" smtClean="0"/>
            <a:t>Revisa los permisos que solicitan las apps para instalarse</a:t>
          </a:r>
          <a:endParaRPr lang="es-ES" sz="1800" dirty="0"/>
        </a:p>
      </dgm:t>
    </dgm:pt>
    <dgm:pt modelId="{3889942B-164F-4CFA-A301-ED1A6012D141}" type="parTrans" cxnId="{9994545D-20CD-4EAA-A338-DC8E209BC7E3}">
      <dgm:prSet/>
      <dgm:spPr/>
      <dgm:t>
        <a:bodyPr/>
        <a:lstStyle/>
        <a:p>
          <a:endParaRPr lang="es-ES"/>
        </a:p>
      </dgm:t>
    </dgm:pt>
    <dgm:pt modelId="{5B6A8192-423D-44C9-A583-CBC519E32253}" type="sibTrans" cxnId="{9994545D-20CD-4EAA-A338-DC8E209BC7E3}">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06FBAF17-4E32-4890-9288-63AEADBE10D6}" type="pres">
      <dgm:prSet presAssocID="{8A933D9F-A6A7-4137-A9C8-6E8B0A63F7F8}" presName="node" presStyleLbl="node1" presStyleIdx="0" presStyleCnt="7" custScaleX="108838" custScaleY="87529" custLinFactNeighborX="-7064" custLinFactNeighborY="21681">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D850D659-C496-4AFC-9DAD-3C59D0175E40}" type="pres">
      <dgm:prSet presAssocID="{3436EBA6-AAE2-411B-B772-4A0B6ED59E35}" presName="node" presStyleLbl="node1" presStyleIdx="1" presStyleCnt="7" custScaleX="108897" custScaleY="87529" custLinFactNeighborX="-12079" custLinFactNeighborY="20905">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2" presStyleCnt="7" custScaleX="99424" custScaleY="88616" custLinFactX="-32106" custLinFactY="21401" custLinFactNeighborX="-100000" custLinFactNeighborY="100000">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90B8915-55B6-4E67-9990-582B04FC2ACD}" type="pres">
      <dgm:prSet presAssocID="{ABA4B845-AC54-4B82-8836-AC0E74F44A9E}" presName="node" presStyleLbl="node1" presStyleIdx="3" presStyleCnt="7" custScaleY="89039" custLinFactX="100000" custLinFactNeighborX="101832" custLinFactNeighborY="10909">
        <dgm:presLayoutVars>
          <dgm:bulletEnabled val="1"/>
        </dgm:presLayoutVars>
      </dgm:prSet>
      <dgm:spPr/>
      <dgm:t>
        <a:bodyPr/>
        <a:lstStyle/>
        <a:p>
          <a:endParaRPr lang="es-ES"/>
        </a:p>
      </dgm:t>
    </dgm:pt>
    <dgm:pt modelId="{63176909-BD34-478A-848B-FA6F4DEFFEBC}" type="pres">
      <dgm:prSet presAssocID="{F8C6781B-1A95-49FF-AACC-42B46AF12714}" presName="sibTrans" presStyleCnt="0"/>
      <dgm:spPr/>
    </dgm:pt>
    <dgm:pt modelId="{2A99A802-7CCD-44B2-9FAC-C3E513ACFB8E}" type="pres">
      <dgm:prSet presAssocID="{5DE9A306-D911-4E53-8A3A-584A70461591}" presName="node" presStyleLbl="node1" presStyleIdx="4" presStyleCnt="7" custLinFactX="-28754" custLinFactY="16757" custLinFactNeighborX="-100000" custLinFactNeighborY="100000">
        <dgm:presLayoutVars>
          <dgm:bulletEnabled val="1"/>
        </dgm:presLayoutVars>
      </dgm:prSet>
      <dgm:spPr/>
      <dgm:t>
        <a:bodyPr/>
        <a:lstStyle/>
        <a:p>
          <a:endParaRPr lang="es-ES"/>
        </a:p>
      </dgm:t>
    </dgm:pt>
    <dgm:pt modelId="{B1185159-6B68-4224-853D-C62B2390C721}" type="pres">
      <dgm:prSet presAssocID="{60BA945A-0B1C-4670-8EB6-6E24B0479A36}" presName="sibTrans" presStyleCnt="0"/>
      <dgm:spPr/>
    </dgm:pt>
    <dgm:pt modelId="{956F9383-05C4-4C0B-B49B-683ECB368B2E}" type="pres">
      <dgm:prSet presAssocID="{D47146F3-8B30-4156-9703-3AC404E5E853}" presName="node" presStyleLbl="node1" presStyleIdx="5" presStyleCnt="7" custLinFactY="16902" custLinFactNeighborX="-26703" custLinFactNeighborY="100000">
        <dgm:presLayoutVars>
          <dgm:bulletEnabled val="1"/>
        </dgm:presLayoutVars>
      </dgm:prSet>
      <dgm:spPr/>
      <dgm:t>
        <a:bodyPr/>
        <a:lstStyle/>
        <a:p>
          <a:endParaRPr lang="es-ES"/>
        </a:p>
      </dgm:t>
    </dgm:pt>
    <dgm:pt modelId="{F0CAFBB9-6C7C-4A83-AEB9-168F671C1D4E}" type="pres">
      <dgm:prSet presAssocID="{5AE10C04-722F-4272-9C42-19B1241CCF9C}" presName="sibTrans" presStyleCnt="0"/>
      <dgm:spPr/>
    </dgm:pt>
    <dgm:pt modelId="{E20E8B6C-3833-41DC-8FCB-07FB316D0706}" type="pres">
      <dgm:prSet presAssocID="{440508BD-1602-43CE-9951-1535D41FBBD7}" presName="node" presStyleLbl="node1" presStyleIdx="6" presStyleCnt="7" custLinFactNeighborX="-21750" custLinFactNeighborY="56">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2" destOrd="0" parTransId="{4107276D-DC38-48A1-813C-461402FF456C}" sibTransId="{E6C57B47-94A9-4F51-A879-5491A2D429E4}"/>
    <dgm:cxn modelId="{0113FB30-A939-4F2E-B000-BDAFF76BF975}" srcId="{F38D79F1-7D1F-4483-A5E7-4E11B31A232A}" destId="{8A933D9F-A6A7-4137-A9C8-6E8B0A63F7F8}" srcOrd="0" destOrd="0" parTransId="{42F441AE-496A-4507-84B3-49C589518B62}" sibTransId="{349FD400-BACA-4D82-A4A6-9BEE33084BEE}"/>
    <dgm:cxn modelId="{5B191E07-C10E-4426-82B8-7DD7D840B276}" type="presOf" srcId="{3436EBA6-AAE2-411B-B772-4A0B6ED59E35}" destId="{D850D659-C496-4AFC-9DAD-3C59D0175E40}" srcOrd="0" destOrd="0" presId="urn:microsoft.com/office/officeart/2005/8/layout/default#2"/>
    <dgm:cxn modelId="{2338ADC3-E89D-41C0-9BDB-B959971D938E}" srcId="{F38D79F1-7D1F-4483-A5E7-4E11B31A232A}" destId="{3436EBA6-AAE2-411B-B772-4A0B6ED59E35}" srcOrd="1" destOrd="0" parTransId="{4C55671F-FCC6-40E6-BFE9-4A989C83D163}" sibTransId="{109680FE-364F-4C4B-80B9-B70B6FEFD0DB}"/>
    <dgm:cxn modelId="{9EC31924-EBFE-4F9B-888B-799957593702}" srcId="{F38D79F1-7D1F-4483-A5E7-4E11B31A232A}" destId="{D47146F3-8B30-4156-9703-3AC404E5E853}" srcOrd="5" destOrd="0" parTransId="{31AAE64B-1D7C-4446-829D-634ED33BAF0F}" sibTransId="{5AE10C04-722F-4272-9C42-19B1241CCF9C}"/>
    <dgm:cxn modelId="{197CB1A6-4F1B-43DA-9D81-C953BB6C5870}" type="presOf" srcId="{D47146F3-8B30-4156-9703-3AC404E5E853}" destId="{956F9383-05C4-4C0B-B49B-683ECB368B2E}" srcOrd="0" destOrd="0" presId="urn:microsoft.com/office/officeart/2005/8/layout/default#2"/>
    <dgm:cxn modelId="{AEDC57EB-88AE-44E8-80E1-2E4AD8B24831}" type="presOf" srcId="{440508BD-1602-43CE-9951-1535D41FBBD7}" destId="{E20E8B6C-3833-41DC-8FCB-07FB316D0706}" srcOrd="0" destOrd="0" presId="urn:microsoft.com/office/officeart/2005/8/layout/default#2"/>
    <dgm:cxn modelId="{87DF498D-6307-44B6-B3F7-92E527C3F03F}" type="presOf" srcId="{8A933D9F-A6A7-4137-A9C8-6E8B0A63F7F8}" destId="{06FBAF17-4E32-4890-9288-63AEADBE10D6}" srcOrd="0" destOrd="0" presId="urn:microsoft.com/office/officeart/2005/8/layout/default#2"/>
    <dgm:cxn modelId="{00667A9F-9C13-4C0F-B1A0-19776C266095}" type="presOf" srcId="{5DE9A306-D911-4E53-8A3A-584A70461591}" destId="{2A99A802-7CCD-44B2-9FAC-C3E513ACFB8E}" srcOrd="0" destOrd="0" presId="urn:microsoft.com/office/officeart/2005/8/layout/default#2"/>
    <dgm:cxn modelId="{9994545D-20CD-4EAA-A338-DC8E209BC7E3}" srcId="{F38D79F1-7D1F-4483-A5E7-4E11B31A232A}" destId="{440508BD-1602-43CE-9951-1535D41FBBD7}" srcOrd="6" destOrd="0" parTransId="{3889942B-164F-4CFA-A301-ED1A6012D141}" sibTransId="{5B6A8192-423D-44C9-A583-CBC519E32253}"/>
    <dgm:cxn modelId="{7B95A63A-BB82-49EA-962B-63619A44339D}" type="presOf" srcId="{F38D79F1-7D1F-4483-A5E7-4E11B31A232A}" destId="{F675AF70-6962-41E5-876D-DF63464C4099}" srcOrd="0" destOrd="0" presId="urn:microsoft.com/office/officeart/2005/8/layout/default#2"/>
    <dgm:cxn modelId="{AC3C9C13-2D09-42C0-830A-2A0F0A88ABF3}" srcId="{F38D79F1-7D1F-4483-A5E7-4E11B31A232A}" destId="{ABA4B845-AC54-4B82-8836-AC0E74F44A9E}" srcOrd="3" destOrd="0" parTransId="{CB73E983-C348-41BA-81A1-3A13304B0F25}" sibTransId="{F8C6781B-1A95-49FF-AACC-42B46AF12714}"/>
    <dgm:cxn modelId="{58E27094-E910-4AF4-A499-643FCE0AADEC}" type="presOf" srcId="{ABA4B845-AC54-4B82-8836-AC0E74F44A9E}" destId="{F90B8915-55B6-4E67-9990-582B04FC2ACD}" srcOrd="0" destOrd="0" presId="urn:microsoft.com/office/officeart/2005/8/layout/default#2"/>
    <dgm:cxn modelId="{F9291490-E716-443E-8CD1-C38E41B54F18}" type="presOf" srcId="{62EC2EB8-AFCA-46F6-BADE-DC018F019C22}" destId="{8A517931-5072-4FF3-ABD4-DDD184434322}" srcOrd="0" destOrd="0" presId="urn:microsoft.com/office/officeart/2005/8/layout/default#2"/>
    <dgm:cxn modelId="{18945CFE-3497-46CD-AB51-9D819DD22D2B}" srcId="{F38D79F1-7D1F-4483-A5E7-4E11B31A232A}" destId="{5DE9A306-D911-4E53-8A3A-584A70461591}" srcOrd="4" destOrd="0" parTransId="{94C502B2-0DD2-4575-A419-FB2D0EA040E9}" sibTransId="{60BA945A-0B1C-4670-8EB6-6E24B0479A36}"/>
    <dgm:cxn modelId="{CA2CD354-3FD0-46CB-A3AC-0D70C1822119}" type="presParOf" srcId="{F675AF70-6962-41E5-876D-DF63464C4099}" destId="{06FBAF17-4E32-4890-9288-63AEADBE10D6}" srcOrd="0" destOrd="0" presId="urn:microsoft.com/office/officeart/2005/8/layout/default#2"/>
    <dgm:cxn modelId="{BB81C12C-4D2A-4F0A-9926-9D1596DF1CE8}" type="presParOf" srcId="{F675AF70-6962-41E5-876D-DF63464C4099}" destId="{6500D4C1-4BBA-4844-A8B6-811157BDBADC}" srcOrd="1" destOrd="0" presId="urn:microsoft.com/office/officeart/2005/8/layout/default#2"/>
    <dgm:cxn modelId="{6E1690E9-8288-4616-BFE8-C3DB65B3E92C}" type="presParOf" srcId="{F675AF70-6962-41E5-876D-DF63464C4099}" destId="{D850D659-C496-4AFC-9DAD-3C59D0175E40}" srcOrd="2" destOrd="0" presId="urn:microsoft.com/office/officeart/2005/8/layout/default#2"/>
    <dgm:cxn modelId="{F511A6E7-BFD1-41D9-9D47-5FD67C482C45}" type="presParOf" srcId="{F675AF70-6962-41E5-876D-DF63464C4099}" destId="{56284F0D-7A5A-437A-BFC5-7A7CDFD6EC18}" srcOrd="3" destOrd="0" presId="urn:microsoft.com/office/officeart/2005/8/layout/default#2"/>
    <dgm:cxn modelId="{7980ADD1-F47C-4C58-AF83-B0438659865D}" type="presParOf" srcId="{F675AF70-6962-41E5-876D-DF63464C4099}" destId="{8A517931-5072-4FF3-ABD4-DDD184434322}" srcOrd="4" destOrd="0" presId="urn:microsoft.com/office/officeart/2005/8/layout/default#2"/>
    <dgm:cxn modelId="{FF7C2162-0C9C-4B57-9CF2-5445390D4DE7}" type="presParOf" srcId="{F675AF70-6962-41E5-876D-DF63464C4099}" destId="{0B506DCF-7FC2-4523-A502-A8E2FA299210}" srcOrd="5" destOrd="0" presId="urn:microsoft.com/office/officeart/2005/8/layout/default#2"/>
    <dgm:cxn modelId="{3B3DC449-94CE-40FB-88C1-AF05AF80191E}" type="presParOf" srcId="{F675AF70-6962-41E5-876D-DF63464C4099}" destId="{F90B8915-55B6-4E67-9990-582B04FC2ACD}" srcOrd="6" destOrd="0" presId="urn:microsoft.com/office/officeart/2005/8/layout/default#2"/>
    <dgm:cxn modelId="{B5B195BE-4CC1-467E-B5CA-723B2513833E}" type="presParOf" srcId="{F675AF70-6962-41E5-876D-DF63464C4099}" destId="{63176909-BD34-478A-848B-FA6F4DEFFEBC}" srcOrd="7" destOrd="0" presId="urn:microsoft.com/office/officeart/2005/8/layout/default#2"/>
    <dgm:cxn modelId="{0D56A633-6F26-479D-89A1-C6434F224839}" type="presParOf" srcId="{F675AF70-6962-41E5-876D-DF63464C4099}" destId="{2A99A802-7CCD-44B2-9FAC-C3E513ACFB8E}" srcOrd="8" destOrd="0" presId="urn:microsoft.com/office/officeart/2005/8/layout/default#2"/>
    <dgm:cxn modelId="{06A0EABD-0625-443B-BE9B-49A8A0C0C7E0}" type="presParOf" srcId="{F675AF70-6962-41E5-876D-DF63464C4099}" destId="{B1185159-6B68-4224-853D-C62B2390C721}" srcOrd="9" destOrd="0" presId="urn:microsoft.com/office/officeart/2005/8/layout/default#2"/>
    <dgm:cxn modelId="{DDD7B6F4-A9CD-4D60-ACC2-92331EB2AA83}" type="presParOf" srcId="{F675AF70-6962-41E5-876D-DF63464C4099}" destId="{956F9383-05C4-4C0B-B49B-683ECB368B2E}" srcOrd="10" destOrd="0" presId="urn:microsoft.com/office/officeart/2005/8/layout/default#2"/>
    <dgm:cxn modelId="{7F3C279B-90E8-4C84-9A21-26FDF3A6E7F5}" type="presParOf" srcId="{F675AF70-6962-41E5-876D-DF63464C4099}" destId="{F0CAFBB9-6C7C-4A83-AEB9-168F671C1D4E}" srcOrd="11" destOrd="0" presId="urn:microsoft.com/office/officeart/2005/8/layout/default#2"/>
    <dgm:cxn modelId="{942548BA-0505-4DC1-8017-A0D704C12E3A}" type="presParOf" srcId="{F675AF70-6962-41E5-876D-DF63464C4099}" destId="{E20E8B6C-3833-41DC-8FCB-07FB316D0706}" srcOrd="12" destOrd="0" presId="urn:microsoft.com/office/officeart/2005/8/layout/defaul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2" loCatId="list" qsTypeId="urn:microsoft.com/office/officeart/2005/8/quickstyle/simple2" qsCatId="simple" csTypeId="urn:microsoft.com/office/officeart/2005/8/colors/accent1_1" csCatId="accent1" phldr="1"/>
      <dgm:spPr/>
      <dgm:t>
        <a:bodyPr/>
        <a:lstStyle/>
        <a:p>
          <a:endParaRPr lang="es-ES"/>
        </a:p>
      </dgm:t>
    </dgm:pt>
    <dgm:pt modelId="{8A933D9F-A6A7-4137-A9C8-6E8B0A63F7F8}">
      <dgm:prSet phldrT="[Texto]" custT="1"/>
      <dgm:spPr/>
      <dgm:t>
        <a:bodyPr/>
        <a:lstStyle/>
        <a:p>
          <a:pPr rtl="0"/>
          <a:r>
            <a:rPr lang="es-ES" sz="1800" dirty="0" smtClean="0"/>
            <a:t>Trata de visitar siempre páginas seguras</a:t>
          </a:r>
          <a:endParaRPr lang="es-ES" sz="1800" dirty="0">
            <a:solidFill>
              <a:schemeClr val="tx1"/>
            </a:solidFill>
          </a:endParaRPr>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F1BA5EC-439E-4346-8A34-14C07AD096EA}">
      <dgm:prSet phldrT="[Texto]" custT="1"/>
      <dgm:spPr/>
      <dgm:t>
        <a:bodyPr/>
        <a:lstStyle/>
        <a:p>
          <a:r>
            <a:rPr lang="es-ES" sz="1800" dirty="0" smtClean="0">
              <a:solidFill>
                <a:schemeClr val="tx1"/>
              </a:solidFill>
            </a:rPr>
            <a:t>No publiques excesiva información personal. Piensa en las consecuencias</a:t>
          </a:r>
        </a:p>
      </dgm:t>
    </dgm:pt>
    <dgm:pt modelId="{BDADAA94-8286-4A60-B5F2-B10CCA510E48}" type="parTrans" cxnId="{A9E807E5-6E03-443B-94C2-EFB4CC17A94C}">
      <dgm:prSet/>
      <dgm:spPr/>
      <dgm:t>
        <a:bodyPr/>
        <a:lstStyle/>
        <a:p>
          <a:endParaRPr lang="es-ES"/>
        </a:p>
      </dgm:t>
    </dgm:pt>
    <dgm:pt modelId="{6603EB87-8456-4B58-9E69-2B3D86FC95E5}" type="sibTrans" cxnId="{A9E807E5-6E03-443B-94C2-EFB4CC17A94C}">
      <dgm:prSet/>
      <dgm:spPr/>
      <dgm:t>
        <a:bodyPr/>
        <a:lstStyle/>
        <a:p>
          <a:endParaRPr lang="es-ES"/>
        </a:p>
      </dgm:t>
    </dgm:pt>
    <dgm:pt modelId="{D47146F3-8B30-4156-9703-3AC404E5E85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Valora cuándo tener activados los servicios de geolocalización</a:t>
          </a:r>
          <a:endParaRPr lang="es-ES" sz="1800" dirty="0"/>
        </a:p>
      </dgm:t>
    </dgm:pt>
    <dgm:pt modelId="{31AAE64B-1D7C-4446-829D-634ED33BAF0F}" type="parTrans" cxnId="{9EC31924-EBFE-4F9B-888B-799957593702}">
      <dgm:prSet/>
      <dgm:spPr/>
      <dgm:t>
        <a:bodyPr/>
        <a:lstStyle/>
        <a:p>
          <a:endParaRPr lang="es-ES"/>
        </a:p>
      </dgm:t>
    </dgm:pt>
    <dgm:pt modelId="{5AE10C04-722F-4272-9C42-19B1241CCF9C}" type="sibTrans" cxnId="{9EC31924-EBFE-4F9B-888B-799957593702}">
      <dgm:prSet/>
      <dgm:spPr/>
      <dgm:t>
        <a:bodyPr/>
        <a:lstStyle/>
        <a:p>
          <a:endParaRPr lang="es-ES"/>
        </a:p>
      </dgm:t>
    </dgm:pt>
    <dgm:pt modelId="{440508BD-1602-43CE-9951-1535D41FBBD7}">
      <dgm:prSet custT="1"/>
      <dgm:spPr/>
      <dgm:t>
        <a:bodyPr/>
        <a:lstStyle/>
        <a:p>
          <a:r>
            <a:rPr lang="es-ES" sz="1800" dirty="0" smtClean="0"/>
            <a:t>Haz copias de seguridad de la información que te interesa</a:t>
          </a:r>
          <a:endParaRPr lang="es-ES" sz="1800" dirty="0"/>
        </a:p>
      </dgm:t>
    </dgm:pt>
    <dgm:pt modelId="{3889942B-164F-4CFA-A301-ED1A6012D141}" type="parTrans" cxnId="{9994545D-20CD-4EAA-A338-DC8E209BC7E3}">
      <dgm:prSet/>
      <dgm:spPr/>
      <dgm:t>
        <a:bodyPr/>
        <a:lstStyle/>
        <a:p>
          <a:endParaRPr lang="es-ES"/>
        </a:p>
      </dgm:t>
    </dgm:pt>
    <dgm:pt modelId="{5B6A8192-423D-44C9-A583-CBC519E32253}" type="sibTrans" cxnId="{9994545D-20CD-4EAA-A338-DC8E209BC7E3}">
      <dgm:prSet/>
      <dgm:spPr/>
      <dgm:t>
        <a:bodyPr/>
        <a:lstStyle/>
        <a:p>
          <a:endParaRPr lang="es-ES"/>
        </a:p>
      </dgm:t>
    </dgm:pt>
    <dgm:pt modelId="{62EC2EB8-AFCA-46F6-BADE-DC018F019C22}">
      <dgm:prSet phldrT="[Texto]" custT="1"/>
      <dgm:spPr/>
      <dgm:t>
        <a:bodyPr/>
        <a:lstStyle/>
        <a:p>
          <a:pPr defTabSz="800100" rtl="0">
            <a:lnSpc>
              <a:spcPct val="90000"/>
            </a:lnSpc>
            <a:spcBef>
              <a:spcPct val="0"/>
            </a:spcBef>
            <a:spcAft>
              <a:spcPct val="35000"/>
            </a:spcAft>
          </a:pPr>
          <a:r>
            <a:rPr lang="es-ES" sz="1800" dirty="0" smtClean="0">
              <a:solidFill>
                <a:schemeClr val="tx1"/>
              </a:solidFill>
            </a:rPr>
            <a:t>Configura las opciones de privacidad de tus redes sociales y revísalas periódicamente</a:t>
          </a:r>
          <a:endParaRPr lang="es-ES" sz="1800" dirty="0"/>
        </a:p>
      </dgm:t>
    </dgm:pt>
    <dgm:pt modelId="{E6C57B47-94A9-4F51-A879-5491A2D429E4}" type="sibTrans" cxnId="{672A818C-70D7-43FE-BAD9-5E95C20FE8EC}">
      <dgm:prSet/>
      <dgm:spPr/>
      <dgm:t>
        <a:bodyPr/>
        <a:lstStyle/>
        <a:p>
          <a:endParaRPr lang="es-ES"/>
        </a:p>
      </dgm:t>
    </dgm:pt>
    <dgm:pt modelId="{4107276D-DC38-48A1-813C-461402FF456C}" type="parTrans" cxnId="{672A818C-70D7-43FE-BAD9-5E95C20FE8EC}">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06FBAF17-4E32-4890-9288-63AEADBE10D6}" type="pres">
      <dgm:prSet presAssocID="{8A933D9F-A6A7-4137-A9C8-6E8B0A63F7F8}" presName="node" presStyleLbl="node1" presStyleIdx="0" presStyleCnt="5" custScaleX="89326" custScaleY="101854" custLinFactNeighborX="369" custLinFactNeighborY="-942">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8A517931-5072-4FF3-ABD4-DDD184434322}" type="pres">
      <dgm:prSet presAssocID="{62EC2EB8-AFCA-46F6-BADE-DC018F019C22}" presName="node" presStyleLbl="node1" presStyleIdx="1" presStyleCnt="5">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4115234-E04A-480B-BF1A-98B07ABF9013}" type="pres">
      <dgm:prSet presAssocID="{FF1BA5EC-439E-4346-8A34-14C07AD096EA}" presName="node" presStyleLbl="node1" presStyleIdx="2" presStyleCnt="5">
        <dgm:presLayoutVars>
          <dgm:bulletEnabled val="1"/>
        </dgm:presLayoutVars>
      </dgm:prSet>
      <dgm:spPr/>
      <dgm:t>
        <a:bodyPr/>
        <a:lstStyle/>
        <a:p>
          <a:endParaRPr lang="es-ES"/>
        </a:p>
      </dgm:t>
    </dgm:pt>
    <dgm:pt modelId="{EEB624F0-1E96-4CA8-BF1C-663DC447510E}" type="pres">
      <dgm:prSet presAssocID="{6603EB87-8456-4B58-9E69-2B3D86FC95E5}" presName="sibTrans" presStyleCnt="0"/>
      <dgm:spPr/>
    </dgm:pt>
    <dgm:pt modelId="{956F9383-05C4-4C0B-B49B-683ECB368B2E}" type="pres">
      <dgm:prSet presAssocID="{D47146F3-8B30-4156-9703-3AC404E5E853}" presName="node" presStyleLbl="node1" presStyleIdx="3" presStyleCnt="5">
        <dgm:presLayoutVars>
          <dgm:bulletEnabled val="1"/>
        </dgm:presLayoutVars>
      </dgm:prSet>
      <dgm:spPr/>
      <dgm:t>
        <a:bodyPr/>
        <a:lstStyle/>
        <a:p>
          <a:endParaRPr lang="es-ES"/>
        </a:p>
      </dgm:t>
    </dgm:pt>
    <dgm:pt modelId="{F0CAFBB9-6C7C-4A83-AEB9-168F671C1D4E}" type="pres">
      <dgm:prSet presAssocID="{5AE10C04-722F-4272-9C42-19B1241CCF9C}" presName="sibTrans" presStyleCnt="0"/>
      <dgm:spPr/>
    </dgm:pt>
    <dgm:pt modelId="{E20E8B6C-3833-41DC-8FCB-07FB316D0706}" type="pres">
      <dgm:prSet presAssocID="{440508BD-1602-43CE-9951-1535D41FBBD7}" presName="node" presStyleLbl="node1" presStyleIdx="4" presStyleCnt="5">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1" destOrd="0" parTransId="{4107276D-DC38-48A1-813C-461402FF456C}" sibTransId="{E6C57B47-94A9-4F51-A879-5491A2D429E4}"/>
    <dgm:cxn modelId="{0113FB30-A939-4F2E-B000-BDAFF76BF975}" srcId="{F38D79F1-7D1F-4483-A5E7-4E11B31A232A}" destId="{8A933D9F-A6A7-4137-A9C8-6E8B0A63F7F8}" srcOrd="0" destOrd="0" parTransId="{42F441AE-496A-4507-84B3-49C589518B62}" sibTransId="{349FD400-BACA-4D82-A4A6-9BEE33084BEE}"/>
    <dgm:cxn modelId="{A9E807E5-6E03-443B-94C2-EFB4CC17A94C}" srcId="{F38D79F1-7D1F-4483-A5E7-4E11B31A232A}" destId="{FF1BA5EC-439E-4346-8A34-14C07AD096EA}" srcOrd="2" destOrd="0" parTransId="{BDADAA94-8286-4A60-B5F2-B10CCA510E48}" sibTransId="{6603EB87-8456-4B58-9E69-2B3D86FC95E5}"/>
    <dgm:cxn modelId="{0EF74C63-8D31-4588-963D-4B60BE73A6D9}" type="presOf" srcId="{8A933D9F-A6A7-4137-A9C8-6E8B0A63F7F8}" destId="{06FBAF17-4E32-4890-9288-63AEADBE10D6}" srcOrd="0" destOrd="0" presId="urn:microsoft.com/office/officeart/2005/8/layout/default#2"/>
    <dgm:cxn modelId="{55FFC007-08E0-4E6B-BACB-B751C70EB5F2}" type="presOf" srcId="{D47146F3-8B30-4156-9703-3AC404E5E853}" destId="{956F9383-05C4-4C0B-B49B-683ECB368B2E}" srcOrd="0" destOrd="0" presId="urn:microsoft.com/office/officeart/2005/8/layout/default#2"/>
    <dgm:cxn modelId="{3C7598F7-CF4D-4B9B-AC7D-49946007A10A}" type="presOf" srcId="{62EC2EB8-AFCA-46F6-BADE-DC018F019C22}" destId="{8A517931-5072-4FF3-ABD4-DDD184434322}" srcOrd="0" destOrd="0" presId="urn:microsoft.com/office/officeart/2005/8/layout/default#2"/>
    <dgm:cxn modelId="{9EC31924-EBFE-4F9B-888B-799957593702}" srcId="{F38D79F1-7D1F-4483-A5E7-4E11B31A232A}" destId="{D47146F3-8B30-4156-9703-3AC404E5E853}" srcOrd="3" destOrd="0" parTransId="{31AAE64B-1D7C-4446-829D-634ED33BAF0F}" sibTransId="{5AE10C04-722F-4272-9C42-19B1241CCF9C}"/>
    <dgm:cxn modelId="{9994545D-20CD-4EAA-A338-DC8E209BC7E3}" srcId="{F38D79F1-7D1F-4483-A5E7-4E11B31A232A}" destId="{440508BD-1602-43CE-9951-1535D41FBBD7}" srcOrd="4" destOrd="0" parTransId="{3889942B-164F-4CFA-A301-ED1A6012D141}" sibTransId="{5B6A8192-423D-44C9-A583-CBC519E32253}"/>
    <dgm:cxn modelId="{E8ED0DEA-5D36-45D6-9D87-5667EEEAC28A}" type="presOf" srcId="{F38D79F1-7D1F-4483-A5E7-4E11B31A232A}" destId="{F675AF70-6962-41E5-876D-DF63464C4099}" srcOrd="0" destOrd="0" presId="urn:microsoft.com/office/officeart/2005/8/layout/default#2"/>
    <dgm:cxn modelId="{1A603E99-D0E8-4131-B7E9-2AA08E612B51}" type="presOf" srcId="{FF1BA5EC-439E-4346-8A34-14C07AD096EA}" destId="{F4115234-E04A-480B-BF1A-98B07ABF9013}" srcOrd="0" destOrd="0" presId="urn:microsoft.com/office/officeart/2005/8/layout/default#2"/>
    <dgm:cxn modelId="{AACB0D30-E9B5-43CE-9005-8D5D24A6E9A1}" type="presOf" srcId="{440508BD-1602-43CE-9951-1535D41FBBD7}" destId="{E20E8B6C-3833-41DC-8FCB-07FB316D0706}" srcOrd="0" destOrd="0" presId="urn:microsoft.com/office/officeart/2005/8/layout/default#2"/>
    <dgm:cxn modelId="{261D3322-616E-460D-A57D-8F6FEBB0ACCB}" type="presParOf" srcId="{F675AF70-6962-41E5-876D-DF63464C4099}" destId="{06FBAF17-4E32-4890-9288-63AEADBE10D6}" srcOrd="0" destOrd="0" presId="urn:microsoft.com/office/officeart/2005/8/layout/default#2"/>
    <dgm:cxn modelId="{6DF94013-2873-4237-91EE-893B43B775D7}" type="presParOf" srcId="{F675AF70-6962-41E5-876D-DF63464C4099}" destId="{6500D4C1-4BBA-4844-A8B6-811157BDBADC}" srcOrd="1" destOrd="0" presId="urn:microsoft.com/office/officeart/2005/8/layout/default#2"/>
    <dgm:cxn modelId="{62A7BDBB-9D17-43B6-AA58-AD3C9D95E648}" type="presParOf" srcId="{F675AF70-6962-41E5-876D-DF63464C4099}" destId="{8A517931-5072-4FF3-ABD4-DDD184434322}" srcOrd="2" destOrd="0" presId="urn:microsoft.com/office/officeart/2005/8/layout/default#2"/>
    <dgm:cxn modelId="{9A146A65-F3E5-4801-AE42-15D93459A33C}" type="presParOf" srcId="{F675AF70-6962-41E5-876D-DF63464C4099}" destId="{0B506DCF-7FC2-4523-A502-A8E2FA299210}" srcOrd="3" destOrd="0" presId="urn:microsoft.com/office/officeart/2005/8/layout/default#2"/>
    <dgm:cxn modelId="{69946305-FF37-4011-8B2C-C25E1457B977}" type="presParOf" srcId="{F675AF70-6962-41E5-876D-DF63464C4099}" destId="{F4115234-E04A-480B-BF1A-98B07ABF9013}" srcOrd="4" destOrd="0" presId="urn:microsoft.com/office/officeart/2005/8/layout/default#2"/>
    <dgm:cxn modelId="{B8B35304-5FC3-4501-A3ED-3CBF6F91F522}" type="presParOf" srcId="{F675AF70-6962-41E5-876D-DF63464C4099}" destId="{EEB624F0-1E96-4CA8-BF1C-663DC447510E}" srcOrd="5" destOrd="0" presId="urn:microsoft.com/office/officeart/2005/8/layout/default#2"/>
    <dgm:cxn modelId="{9867BDDC-1DE4-4A82-9AE6-856ACC21AF35}" type="presParOf" srcId="{F675AF70-6962-41E5-876D-DF63464C4099}" destId="{956F9383-05C4-4C0B-B49B-683ECB368B2E}" srcOrd="6" destOrd="0" presId="urn:microsoft.com/office/officeart/2005/8/layout/default#2"/>
    <dgm:cxn modelId="{E61A97FD-A6B4-45FA-88A4-0D920B4E3F30}" type="presParOf" srcId="{F675AF70-6962-41E5-876D-DF63464C4099}" destId="{F0CAFBB9-6C7C-4A83-AEB9-168F671C1D4E}" srcOrd="7" destOrd="0" presId="urn:microsoft.com/office/officeart/2005/8/layout/default#2"/>
    <dgm:cxn modelId="{A47AF9AB-C9BD-46F6-B7D3-0A4343FFD2FB}" type="presParOf" srcId="{F675AF70-6962-41E5-876D-DF63464C4099}" destId="{E20E8B6C-3833-41DC-8FCB-07FB316D0706}" srcOrd="8"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E8B07-AB42-4CD4-B699-92A4DF1199D2}">
      <dsp:nvSpPr>
        <dsp:cNvPr id="0" name=""/>
        <dsp:cNvSpPr/>
      </dsp:nvSpPr>
      <dsp:spPr>
        <a:xfrm rot="5400000">
          <a:off x="634470" y="1492700"/>
          <a:ext cx="694275" cy="790408"/>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6A2939B-D6D5-4936-AFCE-8A2EEE7CCCA7}">
      <dsp:nvSpPr>
        <dsp:cNvPr id="0" name=""/>
        <dsp:cNvSpPr/>
      </dsp:nvSpPr>
      <dsp:spPr>
        <a:xfrm>
          <a:off x="10349" y="532658"/>
          <a:ext cx="1559056" cy="975889"/>
        </a:xfrm>
        <a:prstGeom prst="roundRect">
          <a:avLst>
            <a:gd name="adj" fmla="val 166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a:t>Acoso</a:t>
          </a:r>
        </a:p>
      </dsp:txBody>
      <dsp:txXfrm>
        <a:off x="57997" y="580306"/>
        <a:ext cx="1463760" cy="880593"/>
      </dsp:txXfrm>
    </dsp:sp>
    <dsp:sp modelId="{FBD0E144-AB6D-4A5D-86B2-92388DA9B251}">
      <dsp:nvSpPr>
        <dsp:cNvPr id="0" name=""/>
        <dsp:cNvSpPr/>
      </dsp:nvSpPr>
      <dsp:spPr>
        <a:xfrm>
          <a:off x="1954563" y="676670"/>
          <a:ext cx="4649956" cy="66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Acción de </a:t>
          </a:r>
          <a:r>
            <a:rPr lang="es-ES" sz="1800" b="1" kern="1200" dirty="0" smtClean="0"/>
            <a:t>hostigar</a:t>
          </a:r>
          <a:r>
            <a:rPr lang="es-ES" sz="1800" kern="1200" dirty="0" smtClean="0"/>
            <a:t>, </a:t>
          </a:r>
          <a:r>
            <a:rPr lang="es-ES" sz="1800" b="1" kern="1200" dirty="0" smtClean="0"/>
            <a:t>perseguir</a:t>
          </a:r>
          <a:r>
            <a:rPr lang="es-ES" sz="1800" kern="1200" dirty="0" smtClean="0"/>
            <a:t> o </a:t>
          </a:r>
          <a:r>
            <a:rPr lang="es-ES" sz="1800" b="1" kern="1200" dirty="0" smtClean="0"/>
            <a:t>molestar</a:t>
          </a:r>
          <a:r>
            <a:rPr lang="es-ES" sz="1800" kern="1200" dirty="0" smtClean="0"/>
            <a:t> a otra persona, generando incomodidad o disconformidad en ella</a:t>
          </a:r>
          <a:endParaRPr lang="es-ES" sz="1800" kern="1200" dirty="0"/>
        </a:p>
      </dsp:txBody>
      <dsp:txXfrm>
        <a:off x="1954563" y="676670"/>
        <a:ext cx="4649956" cy="661214"/>
      </dsp:txXfrm>
    </dsp:sp>
    <dsp:sp modelId="{409247B5-8358-4627-B142-F27B65C3F1FC}">
      <dsp:nvSpPr>
        <dsp:cNvPr id="0" name=""/>
        <dsp:cNvSpPr/>
      </dsp:nvSpPr>
      <dsp:spPr>
        <a:xfrm rot="5400000">
          <a:off x="1714595" y="2716841"/>
          <a:ext cx="694275" cy="790408"/>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AC30147-F477-4372-9FAF-F4A933B69013}">
      <dsp:nvSpPr>
        <dsp:cNvPr id="0" name=""/>
        <dsp:cNvSpPr/>
      </dsp:nvSpPr>
      <dsp:spPr>
        <a:xfrm>
          <a:off x="1522510" y="1612776"/>
          <a:ext cx="1559056" cy="975889"/>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a:t>Ciberacoso</a:t>
          </a:r>
        </a:p>
      </dsp:txBody>
      <dsp:txXfrm>
        <a:off x="1570158" y="1660424"/>
        <a:ext cx="1463760" cy="880593"/>
      </dsp:txXfrm>
    </dsp:sp>
    <dsp:sp modelId="{B58DF3CA-019C-4D04-A7F0-EA0839F2BF74}">
      <dsp:nvSpPr>
        <dsp:cNvPr id="0" name=""/>
        <dsp:cNvSpPr/>
      </dsp:nvSpPr>
      <dsp:spPr>
        <a:xfrm>
          <a:off x="3448063" y="1691679"/>
          <a:ext cx="3471166" cy="66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Acción de acosar a otra persona mediante el </a:t>
          </a:r>
          <a:r>
            <a:rPr lang="es-ES" sz="1800" b="1" kern="1200" dirty="0" smtClean="0"/>
            <a:t>uso de medios digitales</a:t>
          </a:r>
          <a:endParaRPr lang="es-ES" sz="1800" kern="1200" dirty="0"/>
        </a:p>
      </dsp:txBody>
      <dsp:txXfrm>
        <a:off x="3448063" y="1691679"/>
        <a:ext cx="3471166" cy="661214"/>
      </dsp:txXfrm>
    </dsp:sp>
    <dsp:sp modelId="{629A05E3-05D7-4649-9B98-8E8951663E81}">
      <dsp:nvSpPr>
        <dsp:cNvPr id="0" name=""/>
        <dsp:cNvSpPr/>
      </dsp:nvSpPr>
      <dsp:spPr>
        <a:xfrm>
          <a:off x="2530621" y="2764907"/>
          <a:ext cx="1559056" cy="975889"/>
        </a:xfrm>
        <a:prstGeom prst="roundRect">
          <a:avLst>
            <a:gd name="adj" fmla="val 1667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Ciberbullying. Ciberacoso escolar</a:t>
          </a:r>
          <a:endParaRPr lang="es-ES" sz="1700" kern="1200" dirty="0"/>
        </a:p>
      </dsp:txBody>
      <dsp:txXfrm>
        <a:off x="2578269" y="2812555"/>
        <a:ext cx="1463760" cy="880593"/>
      </dsp:txXfrm>
    </dsp:sp>
    <dsp:sp modelId="{441D8E31-BB01-4173-BCA0-4B4671C1F8DB}">
      <dsp:nvSpPr>
        <dsp:cNvPr id="0" name=""/>
        <dsp:cNvSpPr/>
      </dsp:nvSpPr>
      <dsp:spPr>
        <a:xfrm>
          <a:off x="4166983" y="2771794"/>
          <a:ext cx="3764242" cy="107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S" sz="1800" b="0" kern="1200" dirty="0" smtClean="0"/>
            <a:t>Daño intencional y repetido infligido por parte de un menor o </a:t>
          </a:r>
          <a:r>
            <a:rPr lang="es-ES" sz="1800" b="1" kern="1200" dirty="0" smtClean="0"/>
            <a:t>grupo de menores hacía otro menor</a:t>
          </a:r>
          <a:r>
            <a:rPr lang="es-ES" sz="1800" b="0" kern="1200" dirty="0" smtClean="0"/>
            <a:t> usando </a:t>
          </a:r>
          <a:r>
            <a:rPr lang="es-ES" sz="1800" b="1" kern="1200" dirty="0" smtClean="0"/>
            <a:t>medios digitales</a:t>
          </a:r>
          <a:r>
            <a:rPr lang="es-ES" sz="1800" b="0" kern="1200" dirty="0" smtClean="0"/>
            <a:t> </a:t>
          </a:r>
          <a:endParaRPr lang="es-ES" sz="1800" b="0" kern="1200" dirty="0"/>
        </a:p>
      </dsp:txBody>
      <dsp:txXfrm>
        <a:off x="4166983" y="2771794"/>
        <a:ext cx="3764242" cy="1073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AF17-4E32-4890-9288-63AEADBE10D6}">
      <dsp:nvSpPr>
        <dsp:cNvPr id="0" name=""/>
        <dsp:cNvSpPr/>
      </dsp:nvSpPr>
      <dsp:spPr>
        <a:xfrm>
          <a:off x="0" y="312678"/>
          <a:ext cx="2549751" cy="123032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Sistema operativo, antivirus y programas siempre actualizados</a:t>
          </a:r>
          <a:endParaRPr lang="es-ES" sz="1800" kern="1200" dirty="0"/>
        </a:p>
      </dsp:txBody>
      <dsp:txXfrm>
        <a:off x="0" y="312678"/>
        <a:ext cx="2549751" cy="1230326"/>
      </dsp:txXfrm>
    </dsp:sp>
    <dsp:sp modelId="{D850D659-C496-4AFC-9DAD-3C59D0175E40}">
      <dsp:nvSpPr>
        <dsp:cNvPr id="0" name=""/>
        <dsp:cNvSpPr/>
      </dsp:nvSpPr>
      <dsp:spPr>
        <a:xfrm>
          <a:off x="2666528" y="301770"/>
          <a:ext cx="2551133" cy="123032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Gestiona bien tus contraseñas. ¡No las compartas con nadie!</a:t>
          </a:r>
          <a:endParaRPr lang="es-ES" sz="1800" kern="1200" dirty="0"/>
        </a:p>
      </dsp:txBody>
      <dsp:txXfrm>
        <a:off x="2666528" y="301770"/>
        <a:ext cx="2551133" cy="1230326"/>
      </dsp:txXfrm>
    </dsp:sp>
    <dsp:sp modelId="{8A517931-5072-4FF3-ABD4-DDD184434322}">
      <dsp:nvSpPr>
        <dsp:cNvPr id="0" name=""/>
        <dsp:cNvSpPr/>
      </dsp:nvSpPr>
      <dsp:spPr>
        <a:xfrm>
          <a:off x="2640056" y="1706725"/>
          <a:ext cx="2329209" cy="124560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t>Utiliza patrones de seguridad en smartphones y tabletas</a:t>
          </a:r>
          <a:endParaRPr lang="es-ES" sz="1800" kern="1200" dirty="0"/>
        </a:p>
      </dsp:txBody>
      <dsp:txXfrm>
        <a:off x="2640056" y="1706725"/>
        <a:ext cx="2329209" cy="1245606"/>
      </dsp:txXfrm>
    </dsp:sp>
    <dsp:sp modelId="{F90B8915-55B6-4E67-9990-582B04FC2ACD}">
      <dsp:nvSpPr>
        <dsp:cNvPr id="0" name=""/>
        <dsp:cNvSpPr/>
      </dsp:nvSpPr>
      <dsp:spPr>
        <a:xfrm>
          <a:off x="5094799" y="1710536"/>
          <a:ext cx="2342703" cy="125155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Ten precaución al usar dispositivos y wifi públicos</a:t>
          </a:r>
          <a:endParaRPr lang="es-ES" sz="1800" kern="1200" dirty="0"/>
        </a:p>
      </dsp:txBody>
      <dsp:txXfrm>
        <a:off x="5094799" y="1710536"/>
        <a:ext cx="2342703" cy="1251551"/>
      </dsp:txXfrm>
    </dsp:sp>
    <dsp:sp modelId="{2A99A802-7CCD-44B2-9FAC-C3E513ACFB8E}">
      <dsp:nvSpPr>
        <dsp:cNvPr id="0" name=""/>
        <dsp:cNvSpPr/>
      </dsp:nvSpPr>
      <dsp:spPr>
        <a:xfrm>
          <a:off x="0" y="3120340"/>
          <a:ext cx="2342703" cy="140562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Evita navegar por webs sospechosas y analiza los enlaces cortos</a:t>
          </a:r>
          <a:endParaRPr lang="es-ES" sz="1800" kern="1200" dirty="0"/>
        </a:p>
      </dsp:txBody>
      <dsp:txXfrm>
        <a:off x="0" y="3120340"/>
        <a:ext cx="2342703" cy="1405622"/>
      </dsp:txXfrm>
    </dsp:sp>
    <dsp:sp modelId="{956F9383-05C4-4C0B-B49B-683ECB368B2E}">
      <dsp:nvSpPr>
        <dsp:cNvPr id="0" name=""/>
        <dsp:cNvSpPr/>
      </dsp:nvSpPr>
      <dsp:spPr>
        <a:xfrm>
          <a:off x="4894849" y="3120340"/>
          <a:ext cx="2342703" cy="140562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Descargas siempre desde sitios oficiales</a:t>
          </a:r>
          <a:endParaRPr lang="es-ES" sz="1800" kern="1200" dirty="0"/>
        </a:p>
      </dsp:txBody>
      <dsp:txXfrm>
        <a:off x="4894849" y="3120340"/>
        <a:ext cx="2342703" cy="1405622"/>
      </dsp:txXfrm>
    </dsp:sp>
    <dsp:sp modelId="{E20E8B6C-3833-41DC-8FCB-07FB316D0706}">
      <dsp:nvSpPr>
        <dsp:cNvPr id="0" name=""/>
        <dsp:cNvSpPr/>
      </dsp:nvSpPr>
      <dsp:spPr>
        <a:xfrm>
          <a:off x="2433910" y="3120340"/>
          <a:ext cx="2342703" cy="140562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Revisa los permisos que solicitan las apps para instalarse</a:t>
          </a:r>
          <a:endParaRPr lang="es-ES" sz="1800" kern="1200" dirty="0"/>
        </a:p>
      </dsp:txBody>
      <dsp:txXfrm>
        <a:off x="2433910" y="3120340"/>
        <a:ext cx="2342703" cy="1405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AF17-4E32-4890-9288-63AEADBE10D6}">
      <dsp:nvSpPr>
        <dsp:cNvPr id="0" name=""/>
        <dsp:cNvSpPr/>
      </dsp:nvSpPr>
      <dsp:spPr>
        <a:xfrm>
          <a:off x="10342" y="504050"/>
          <a:ext cx="2376209" cy="162568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Trata de visitar siempre páginas seguras</a:t>
          </a:r>
          <a:endParaRPr lang="es-ES" sz="1800" kern="1200" dirty="0">
            <a:solidFill>
              <a:schemeClr val="tx1"/>
            </a:solidFill>
          </a:endParaRPr>
        </a:p>
      </dsp:txBody>
      <dsp:txXfrm>
        <a:off x="10342" y="504050"/>
        <a:ext cx="2376209" cy="1625683"/>
      </dsp:txXfrm>
    </dsp:sp>
    <dsp:sp modelId="{8A517931-5072-4FF3-ABD4-DDD184434322}">
      <dsp:nvSpPr>
        <dsp:cNvPr id="0" name=""/>
        <dsp:cNvSpPr/>
      </dsp:nvSpPr>
      <dsp:spPr>
        <a:xfrm>
          <a:off x="2642750" y="533881"/>
          <a:ext cx="2660153" cy="159609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tx1"/>
              </a:solidFill>
            </a:rPr>
            <a:t>Configura las opciones de privacidad de tus redes sociales y revísalas periódicamente</a:t>
          </a:r>
          <a:endParaRPr lang="es-ES" sz="1800" kern="1200" dirty="0"/>
        </a:p>
      </dsp:txBody>
      <dsp:txXfrm>
        <a:off x="2642750" y="533881"/>
        <a:ext cx="2660153" cy="1596092"/>
      </dsp:txXfrm>
    </dsp:sp>
    <dsp:sp modelId="{F4115234-E04A-480B-BF1A-98B07ABF9013}">
      <dsp:nvSpPr>
        <dsp:cNvPr id="0" name=""/>
        <dsp:cNvSpPr/>
      </dsp:nvSpPr>
      <dsp:spPr>
        <a:xfrm>
          <a:off x="5568919" y="533881"/>
          <a:ext cx="2660153" cy="159609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No publiques excesiva información personal. Piensa en las consecuencias</a:t>
          </a:r>
        </a:p>
      </dsp:txBody>
      <dsp:txXfrm>
        <a:off x="5568919" y="533881"/>
        <a:ext cx="2660153" cy="1596092"/>
      </dsp:txXfrm>
    </dsp:sp>
    <dsp:sp modelId="{956F9383-05C4-4C0B-B49B-683ECB368B2E}">
      <dsp:nvSpPr>
        <dsp:cNvPr id="0" name=""/>
        <dsp:cNvSpPr/>
      </dsp:nvSpPr>
      <dsp:spPr>
        <a:xfrm>
          <a:off x="1321638" y="2410784"/>
          <a:ext cx="2660153" cy="159609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Valora cuándo tener activados los servicios de geolocalización</a:t>
          </a:r>
          <a:endParaRPr lang="es-ES" sz="1800" kern="1200" dirty="0"/>
        </a:p>
      </dsp:txBody>
      <dsp:txXfrm>
        <a:off x="1321638" y="2410784"/>
        <a:ext cx="2660153" cy="1596092"/>
      </dsp:txXfrm>
    </dsp:sp>
    <dsp:sp modelId="{E20E8B6C-3833-41DC-8FCB-07FB316D0706}">
      <dsp:nvSpPr>
        <dsp:cNvPr id="0" name=""/>
        <dsp:cNvSpPr/>
      </dsp:nvSpPr>
      <dsp:spPr>
        <a:xfrm>
          <a:off x="4247807" y="2410784"/>
          <a:ext cx="2660153" cy="159609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Haz copias de seguridad de la información que te interesa</a:t>
          </a:r>
          <a:endParaRPr lang="es-ES" sz="1800" kern="1200" dirty="0"/>
        </a:p>
      </dsp:txBody>
      <dsp:txXfrm>
        <a:off x="4247807" y="2410784"/>
        <a:ext cx="2660153" cy="159609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23631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81048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2731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112503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3679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25328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86263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val="147236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17</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27008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18</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8669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solidFill>
                  <a:prstClr val="black"/>
                </a:solidFill>
              </a:rPr>
              <a:pPr/>
              <a:t>19</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6367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6710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20</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565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968301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22</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2752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23</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1039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24</a:t>
            </a:fld>
            <a:endParaRPr lang="es-ES">
              <a:solidFill>
                <a:prstClr val="black"/>
              </a:solidFill>
            </a:endParaRPr>
          </a:p>
        </p:txBody>
      </p:sp>
    </p:spTree>
    <p:extLst>
      <p:ext uri="{BB962C8B-B14F-4D97-AF65-F5344CB8AC3E}">
        <p14:creationId xmlns:p14="http://schemas.microsoft.com/office/powerpoint/2010/main" val="164496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2952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552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56021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28</a:t>
            </a:fld>
            <a:endParaRPr lang="es-ES">
              <a:solidFill>
                <a:prstClr val="black"/>
              </a:solidFill>
            </a:endParaRPr>
          </a:p>
        </p:txBody>
      </p:sp>
    </p:spTree>
    <p:extLst>
      <p:ext uri="{BB962C8B-B14F-4D97-AF65-F5344CB8AC3E}">
        <p14:creationId xmlns:p14="http://schemas.microsoft.com/office/powerpoint/2010/main" val="55981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29</a:t>
            </a:fld>
            <a:endParaRPr lang="es-ES">
              <a:solidFill>
                <a:prstClr val="black"/>
              </a:solidFill>
            </a:endParaRPr>
          </a:p>
        </p:txBody>
      </p:sp>
    </p:spTree>
    <p:extLst>
      <p:ext uri="{BB962C8B-B14F-4D97-AF65-F5344CB8AC3E}">
        <p14:creationId xmlns:p14="http://schemas.microsoft.com/office/powerpoint/2010/main" val="55981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958164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30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64432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31</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solidFill>
                <a:schemeClr val="tx1"/>
              </a:solidFill>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4</a:t>
            </a:fld>
            <a:endParaRPr lang="es-ES_tradnl"/>
          </a:p>
        </p:txBody>
      </p:sp>
    </p:spTree>
    <p:extLst>
      <p:ext uri="{BB962C8B-B14F-4D97-AF65-F5344CB8AC3E}">
        <p14:creationId xmlns:p14="http://schemas.microsoft.com/office/powerpoint/2010/main" val="404106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83548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192826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7</a:t>
            </a:fld>
            <a:endParaRPr lang="es-ES">
              <a:solidFill>
                <a:prstClr val="black"/>
              </a:solidFill>
            </a:endParaRPr>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78146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33003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371507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20"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24" name="Grupo 23"/>
          <p:cNvGrpSpPr/>
          <p:nvPr userDrawn="1"/>
        </p:nvGrpSpPr>
        <p:grpSpPr>
          <a:xfrm>
            <a:off x="696168" y="6037178"/>
            <a:ext cx="7754360" cy="616560"/>
            <a:chOff x="696168" y="6037178"/>
            <a:chExt cx="7754360" cy="616560"/>
          </a:xfrm>
        </p:grpSpPr>
        <p:pic>
          <p:nvPicPr>
            <p:cNvPr id="25" name="Imagen 2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6" name="Imagen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27" name="Imagen 26"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946448"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8172400" y="6356350"/>
            <a:ext cx="5144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403648" y="6356350"/>
            <a:ext cx="6336704"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5" name="Imagen 34">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6" name="Imagen 35">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7" name="Imagen 36"/>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2"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26"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75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3" r:id="rId1"/>
    <p:sldLayoutId id="2147484066" r:id="rId2"/>
    <p:sldLayoutId id="2147484065" r:id="rId3"/>
    <p:sldLayoutId id="21474840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mnhcIKgVg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7.png"/><Relationship Id="rId7" Type="http://schemas.openxmlformats.org/officeDocument/2006/relationships/diagramLayout" Target="../diagrams/layout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9.png"/><Relationship Id="rId10" Type="http://schemas.microsoft.com/office/2007/relationships/diagramDrawing" Target="../diagrams/drawing2.xml"/><Relationship Id="rId4" Type="http://schemas.openxmlformats.org/officeDocument/2006/relationships/image" Target="../media/image48.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50.png"/><Relationship Id="rId7" Type="http://schemas.openxmlformats.org/officeDocument/2006/relationships/diagramData" Target="../diagrams/data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diagramDrawing" Target="../diagrams/drawing3.xml"/><Relationship Id="rId5" Type="http://schemas.openxmlformats.org/officeDocument/2006/relationships/image" Target="../media/image52.jpeg"/><Relationship Id="rId10" Type="http://schemas.openxmlformats.org/officeDocument/2006/relationships/diagramColors" Target="../diagrams/colors3.xml"/><Relationship Id="rId4" Type="http://schemas.openxmlformats.org/officeDocument/2006/relationships/image" Target="../media/image51.png"/><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s://www.osi.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prstGeom prst="rect">
            <a:avLst/>
          </a:prstGeom>
        </p:spPr>
        <p:txBody>
          <a:bodyPr/>
          <a:lstStyle/>
          <a:p>
            <a:r>
              <a:rPr lang="es-ES" dirty="0" smtClean="0">
                <a:solidFill>
                  <a:srgbClr val="0070C0"/>
                </a:solidFill>
                <a:latin typeface="Calibri" panose="020F0502020204030204" pitchFamily="34" charset="0"/>
              </a:rPr>
              <a:t>Uso seguro y responsable </a:t>
            </a:r>
            <a:br>
              <a:rPr lang="es-ES" dirty="0" smtClean="0">
                <a:solidFill>
                  <a:srgbClr val="0070C0"/>
                </a:solidFill>
                <a:latin typeface="Calibri" panose="020F0502020204030204" pitchFamily="34" charset="0"/>
              </a:rPr>
            </a:br>
            <a:r>
              <a:rPr lang="es-ES" dirty="0" smtClean="0">
                <a:solidFill>
                  <a:srgbClr val="0070C0"/>
                </a:solidFill>
                <a:latin typeface="Calibri" panose="020F0502020204030204" pitchFamily="34" charset="0"/>
              </a:rPr>
              <a:t>de las TIC</a:t>
            </a:r>
            <a:endParaRPr lang="es-ES" dirty="0">
              <a:solidFill>
                <a:srgbClr val="0070C0"/>
              </a:solidFill>
              <a:latin typeface="Calibri" panose="020F0502020204030204" pitchFamily="34" charset="0"/>
            </a:endParaRPr>
          </a:p>
        </p:txBody>
      </p:sp>
      <p:sp>
        <p:nvSpPr>
          <p:cNvPr id="3" name="Marcador de texto 2"/>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10</a:t>
            </a:fld>
            <a:endParaRPr lang="es-ES"/>
          </a:p>
        </p:txBody>
      </p:sp>
      <p:sp>
        <p:nvSpPr>
          <p:cNvPr id="9"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sp>
        <p:nvSpPr>
          <p:cNvPr id="1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8" name="Grupo 7"/>
          <p:cNvGrpSpPr/>
          <p:nvPr/>
        </p:nvGrpSpPr>
        <p:grpSpPr>
          <a:xfrm>
            <a:off x="7014921" y="1709796"/>
            <a:ext cx="1608322" cy="1143732"/>
            <a:chOff x="641" y="1885372"/>
            <a:chExt cx="1318426" cy="1758206"/>
          </a:xfrm>
        </p:grpSpPr>
        <p:sp>
          <p:nvSpPr>
            <p:cNvPr id="10" name="Rectángulo redondeado 9"/>
            <p:cNvSpPr/>
            <p:nvPr/>
          </p:nvSpPr>
          <p:spPr>
            <a:xfrm>
              <a:off x="641" y="1885372"/>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39256" y="1923987"/>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daños directos y a terceros</a:t>
              </a:r>
              <a:endParaRPr lang="es-ES" sz="2100" kern="1200" dirty="0"/>
            </a:p>
          </p:txBody>
        </p:sp>
      </p:grpSp>
      <p:grpSp>
        <p:nvGrpSpPr>
          <p:cNvPr id="15" name="Grupo 14"/>
          <p:cNvGrpSpPr/>
          <p:nvPr/>
        </p:nvGrpSpPr>
        <p:grpSpPr>
          <a:xfrm>
            <a:off x="442202" y="1711635"/>
            <a:ext cx="1701139" cy="1143732"/>
            <a:chOff x="1429815" y="1885372"/>
            <a:chExt cx="1701139" cy="1758206"/>
          </a:xfrm>
        </p:grpSpPr>
        <p:sp>
          <p:nvSpPr>
            <p:cNvPr id="16" name="Rectángulo redondeado 15"/>
            <p:cNvSpPr/>
            <p:nvPr/>
          </p:nvSpPr>
          <p:spPr>
            <a:xfrm>
              <a:off x="1429815" y="1885372"/>
              <a:ext cx="1701139"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1479640" y="1935197"/>
              <a:ext cx="1601489" cy="1658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Evita molestias y miedos</a:t>
              </a:r>
              <a:endParaRPr lang="es-ES" sz="1200" kern="1200" dirty="0"/>
            </a:p>
          </p:txBody>
        </p:sp>
      </p:grpSp>
      <p:pic>
        <p:nvPicPr>
          <p:cNvPr id="18" name="Imagen 17"/>
          <p:cNvPicPr>
            <a:picLocks noChangeAspect="1"/>
          </p:cNvPicPr>
          <p:nvPr/>
        </p:nvPicPr>
        <p:blipFill>
          <a:blip r:embed="rId3"/>
          <a:stretch>
            <a:fillRect/>
          </a:stretch>
        </p:blipFill>
        <p:spPr>
          <a:xfrm>
            <a:off x="2442996" y="1437217"/>
            <a:ext cx="4435634" cy="4435634"/>
          </a:xfrm>
          <a:prstGeom prst="rect">
            <a:avLst/>
          </a:prstGeom>
        </p:spPr>
      </p:pic>
      <p:grpSp>
        <p:nvGrpSpPr>
          <p:cNvPr id="19" name="Grupo 18"/>
          <p:cNvGrpSpPr/>
          <p:nvPr/>
        </p:nvGrpSpPr>
        <p:grpSpPr>
          <a:xfrm>
            <a:off x="179512" y="3495266"/>
            <a:ext cx="2127193" cy="2454014"/>
            <a:chOff x="0" y="0"/>
            <a:chExt cx="3130313" cy="1758206"/>
          </a:xfrm>
        </p:grpSpPr>
        <p:sp>
          <p:nvSpPr>
            <p:cNvPr id="20" name="Rectángulo redondeado 19"/>
            <p:cNvSpPr/>
            <p:nvPr/>
          </p:nvSpPr>
          <p:spPr>
            <a:xfrm>
              <a:off x="0" y="0"/>
              <a:ext cx="3130313"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1" name="Rectángulo 20"/>
            <p:cNvSpPr/>
            <p:nvPr/>
          </p:nvSpPr>
          <p:spPr>
            <a:xfrm>
              <a:off x="51496" y="51496"/>
              <a:ext cx="3027321" cy="1655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Ante la duda busca e infórmate en fuentes de confianza: OSI, Policía, Guardia Civil, etc.</a:t>
              </a:r>
            </a:p>
          </p:txBody>
        </p:sp>
      </p:grpSp>
      <p:grpSp>
        <p:nvGrpSpPr>
          <p:cNvPr id="22" name="Grupo 21"/>
          <p:cNvGrpSpPr/>
          <p:nvPr/>
        </p:nvGrpSpPr>
        <p:grpSpPr>
          <a:xfrm>
            <a:off x="7014921" y="3495266"/>
            <a:ext cx="1864508" cy="2454014"/>
            <a:chOff x="3353091" y="1301103"/>
            <a:chExt cx="1318426" cy="1758206"/>
          </a:xfrm>
        </p:grpSpPr>
        <p:sp>
          <p:nvSpPr>
            <p:cNvPr id="23" name="Rectángulo redondeado 22"/>
            <p:cNvSpPr/>
            <p:nvPr/>
          </p:nvSpPr>
          <p:spPr>
            <a:xfrm>
              <a:off x="3353091" y="1301103"/>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3391706" y="1339718"/>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Y NUNCA reenvíes estos mensajes</a:t>
              </a:r>
              <a:endParaRPr lang="es-ES" sz="2200" b="0" kern="1200" dirty="0"/>
            </a:p>
          </p:txBody>
        </p:sp>
      </p:grpSp>
    </p:spTree>
    <p:extLst>
      <p:ext uri="{BB962C8B-B14F-4D97-AF65-F5344CB8AC3E}">
        <p14:creationId xmlns:p14="http://schemas.microsoft.com/office/powerpoint/2010/main" val="190378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0" y="0"/>
            <a:ext cx="9144000" cy="6237312"/>
          </a:xfr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11</a:t>
            </a:fld>
            <a:endParaRPr lang="es-ES"/>
          </a:p>
        </p:txBody>
      </p:sp>
      <p:sp>
        <p:nvSpPr>
          <p:cNvPr id="8" name="Marcador de pie de página 7"/>
          <p:cNvSpPr>
            <a:spLocks noGrp="1"/>
          </p:cNvSpPr>
          <p:nvPr>
            <p:ph type="ftr" sz="quarter" idx="11"/>
          </p:nvPr>
        </p:nvSpPr>
        <p:spPr>
          <a:xfrm>
            <a:off x="1403648" y="6376243"/>
            <a:ext cx="6336704" cy="365125"/>
          </a:xfrm>
        </p:spPr>
        <p:txBody>
          <a:bodyPr/>
          <a:lstStyle/>
          <a:p>
            <a:pPr algn="ctr"/>
            <a:r>
              <a:rPr lang="es-ES" dirty="0"/>
              <a:t>Reflexiona.  ¿Qué conoces sobre los virus? ¿Cuál es tu estrategia frente a ellos?</a:t>
            </a:r>
          </a:p>
        </p:txBody>
      </p:sp>
      <p:sp>
        <p:nvSpPr>
          <p:cNvPr id="6" name="Título 6"/>
          <p:cNvSpPr txBox="1">
            <a:spLocks/>
          </p:cNvSpPr>
          <p:nvPr/>
        </p:nvSpPr>
        <p:spPr>
          <a:xfrm>
            <a:off x="0" y="4875237"/>
            <a:ext cx="9144000" cy="136207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sz="4000" i="0" dirty="0">
                <a:solidFill>
                  <a:srgbClr val="007AC6"/>
                </a:solidFill>
              </a:rPr>
              <a:t> </a:t>
            </a:r>
            <a:r>
              <a:rPr lang="es-ES" sz="4000" i="0" dirty="0" smtClean="0">
                <a:solidFill>
                  <a:srgbClr val="007AC6"/>
                </a:solidFill>
              </a:rPr>
              <a:t>¿Qué conoces de los virus? </a:t>
            </a:r>
          </a:p>
          <a:p>
            <a:r>
              <a:rPr lang="es-ES" sz="4000" i="0" dirty="0" smtClean="0">
                <a:solidFill>
                  <a:srgbClr val="007AC6"/>
                </a:solidFill>
              </a:rPr>
              <a:t>¿Cuál es tu estrategia frente a ellos?</a:t>
            </a:r>
            <a:endParaRPr lang="es-ES" sz="4000" i="0" dirty="0">
              <a:solidFill>
                <a:srgbClr val="007AC6"/>
              </a:solidFill>
            </a:endParaRPr>
          </a:p>
        </p:txBody>
      </p:sp>
    </p:spTree>
    <p:extLst>
      <p:ext uri="{BB962C8B-B14F-4D97-AF65-F5344CB8AC3E}">
        <p14:creationId xmlns:p14="http://schemas.microsoft.com/office/powerpoint/2010/main" val="286344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9472" y="134948"/>
            <a:ext cx="8229600" cy="1143000"/>
          </a:xfrm>
        </p:spPr>
        <p:txBody>
          <a:bodyPr>
            <a:noAutofit/>
          </a:bodyPr>
          <a:lstStyle/>
          <a:p>
            <a:r>
              <a:rPr lang="es-ES" sz="4400" dirty="0" smtClean="0">
                <a:ea typeface="+mn-ea"/>
                <a:cs typeface="+mn-cs"/>
              </a:rPr>
              <a:t>Principales </a:t>
            </a:r>
            <a:r>
              <a:rPr lang="es-ES" sz="4400" dirty="0" smtClean="0"/>
              <a:t>vías de infección</a:t>
            </a:r>
            <a:endParaRPr lang="es-ES" sz="4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12</a:t>
            </a:fld>
            <a:endParaRPr lang="es-ES">
              <a:solidFill>
                <a:prstClr val="white"/>
              </a:solidFill>
            </a:endParaRPr>
          </a:p>
        </p:txBody>
      </p:sp>
      <p:sp>
        <p:nvSpPr>
          <p:cNvPr id="8" name="Marcador de pie de página 7"/>
          <p:cNvSpPr>
            <a:spLocks noGrp="1"/>
          </p:cNvSpPr>
          <p:nvPr>
            <p:ph type="ftr" sz="quarter" idx="11"/>
          </p:nvPr>
        </p:nvSpPr>
        <p:spPr>
          <a:xfrm>
            <a:off x="1403648" y="6356350"/>
            <a:ext cx="6336704" cy="365125"/>
          </a:xfrm>
        </p:spPr>
        <p:txBody>
          <a:bodyPr/>
          <a:lstStyle/>
          <a:p>
            <a:pPr algn="ctr"/>
            <a:r>
              <a:rPr lang="es-ES" dirty="0"/>
              <a:t>Virus mecanismos y vías de infección</a:t>
            </a:r>
          </a:p>
        </p:txBody>
      </p:sp>
      <p:grpSp>
        <p:nvGrpSpPr>
          <p:cNvPr id="6" name="Grupo 5"/>
          <p:cNvGrpSpPr/>
          <p:nvPr/>
        </p:nvGrpSpPr>
        <p:grpSpPr>
          <a:xfrm>
            <a:off x="2779090" y="2606550"/>
            <a:ext cx="1720902" cy="1864100"/>
            <a:chOff x="2131081" y="2836"/>
            <a:chExt cx="1530902" cy="1759658"/>
          </a:xfrm>
        </p:grpSpPr>
        <p:sp>
          <p:nvSpPr>
            <p:cNvPr id="9" name="Hexágono 8"/>
            <p:cNvSpPr/>
            <p:nvPr/>
          </p:nvSpPr>
          <p:spPr>
            <a:xfrm rot="5400000">
              <a:off x="2016703"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1" name="Hexágono 4"/>
            <p:cNvSpPr/>
            <p:nvPr/>
          </p:nvSpPr>
          <p:spPr>
            <a:xfrm>
              <a:off x="2188654" y="220566"/>
              <a:ext cx="1330118" cy="126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S" sz="1400" b="1" kern="1200" cap="all" baseline="0" dirty="0" smtClean="0"/>
                <a:t>DISPOSITIVOS de almacenamiento</a:t>
              </a:r>
            </a:p>
          </p:txBody>
        </p:sp>
      </p:grpSp>
      <p:grpSp>
        <p:nvGrpSpPr>
          <p:cNvPr id="12" name="Grupo 11"/>
          <p:cNvGrpSpPr/>
          <p:nvPr/>
        </p:nvGrpSpPr>
        <p:grpSpPr>
          <a:xfrm>
            <a:off x="730415" y="1550936"/>
            <a:ext cx="1530902" cy="1759658"/>
            <a:chOff x="3784456" y="2836"/>
            <a:chExt cx="1530902" cy="1759658"/>
          </a:xfrm>
        </p:grpSpPr>
        <p:sp>
          <p:nvSpPr>
            <p:cNvPr id="13" name="Hexágono 12"/>
            <p:cNvSpPr/>
            <p:nvPr/>
          </p:nvSpPr>
          <p:spPr>
            <a:xfrm rot="5400000">
              <a:off x="3670078"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4" name="Hexágono 4"/>
            <p:cNvSpPr/>
            <p:nvPr/>
          </p:nvSpPr>
          <p:spPr>
            <a:xfrm>
              <a:off x="3953633" y="277049"/>
              <a:ext cx="1226755"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400" b="1" kern="1200" cap="all" baseline="0" dirty="0" smtClean="0"/>
                <a:t>Correo electrónico </a:t>
              </a:r>
              <a:endParaRPr lang="es-ES" sz="1400" b="1" kern="1200" cap="all" baseline="0" dirty="0"/>
            </a:p>
          </p:txBody>
        </p:sp>
      </p:grpSp>
      <p:grpSp>
        <p:nvGrpSpPr>
          <p:cNvPr id="15" name="Grupo 14"/>
          <p:cNvGrpSpPr/>
          <p:nvPr/>
        </p:nvGrpSpPr>
        <p:grpSpPr>
          <a:xfrm>
            <a:off x="4742080" y="1648282"/>
            <a:ext cx="1758012" cy="1759658"/>
            <a:chOff x="2841046" y="1496434"/>
            <a:chExt cx="1758012" cy="1759658"/>
          </a:xfrm>
        </p:grpSpPr>
        <p:sp>
          <p:nvSpPr>
            <p:cNvPr id="16" name="Hexágono 15"/>
            <p:cNvSpPr/>
            <p:nvPr/>
          </p:nvSpPr>
          <p:spPr>
            <a:xfrm rot="5400000">
              <a:off x="2840223" y="1497257"/>
              <a:ext cx="1759658" cy="1758012"/>
            </a:xfrm>
            <a:prstGeom prst="hexagon">
              <a:avLst>
                <a:gd name="adj" fmla="val 25000"/>
                <a:gd name="vf" fmla="val 1154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Hexágono 4"/>
            <p:cNvSpPr/>
            <p:nvPr/>
          </p:nvSpPr>
          <p:spPr>
            <a:xfrm>
              <a:off x="3133911" y="1789573"/>
              <a:ext cx="1172282" cy="1173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cap="all" baseline="0" dirty="0" smtClean="0"/>
                <a:t>Fallos de seguridad</a:t>
              </a:r>
            </a:p>
          </p:txBody>
        </p:sp>
      </p:grpSp>
      <p:grpSp>
        <p:nvGrpSpPr>
          <p:cNvPr id="18" name="Grupo 17"/>
          <p:cNvGrpSpPr/>
          <p:nvPr/>
        </p:nvGrpSpPr>
        <p:grpSpPr>
          <a:xfrm>
            <a:off x="7164288" y="1957374"/>
            <a:ext cx="1530902" cy="1759658"/>
            <a:chOff x="4607976" y="1496434"/>
            <a:chExt cx="1530902" cy="1759658"/>
          </a:xfrm>
        </p:grpSpPr>
        <p:sp>
          <p:nvSpPr>
            <p:cNvPr id="19" name="Hexágono 18"/>
            <p:cNvSpPr/>
            <p:nvPr/>
          </p:nvSpPr>
          <p:spPr>
            <a:xfrm rot="5400000">
              <a:off x="4493598" y="1610812"/>
              <a:ext cx="1759658" cy="1530902"/>
            </a:xfrm>
            <a:prstGeom prst="hexagon">
              <a:avLst>
                <a:gd name="adj" fmla="val 25000"/>
                <a:gd name="vf" fmla="val 115470"/>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 name="Hexágono 4"/>
            <p:cNvSpPr/>
            <p:nvPr/>
          </p:nvSpPr>
          <p:spPr>
            <a:xfrm>
              <a:off x="4846542" y="1770647"/>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500" b="1" kern="1200" dirty="0" smtClean="0"/>
                <a:t>PÁGINAS WEB MALICIOSAS</a:t>
              </a:r>
              <a:endParaRPr lang="es-ES" sz="1500" b="1" kern="1200" dirty="0"/>
            </a:p>
          </p:txBody>
        </p:sp>
      </p:grpSp>
      <p:grpSp>
        <p:nvGrpSpPr>
          <p:cNvPr id="21" name="Grupo 20"/>
          <p:cNvGrpSpPr/>
          <p:nvPr/>
        </p:nvGrpSpPr>
        <p:grpSpPr>
          <a:xfrm>
            <a:off x="4572000" y="4226358"/>
            <a:ext cx="1530902" cy="1759658"/>
            <a:chOff x="2123733" y="2992869"/>
            <a:chExt cx="1530902" cy="1759658"/>
          </a:xfrm>
        </p:grpSpPr>
        <p:sp>
          <p:nvSpPr>
            <p:cNvPr id="22" name="Hexágono 21"/>
            <p:cNvSpPr/>
            <p:nvPr/>
          </p:nvSpPr>
          <p:spPr>
            <a:xfrm rot="5400000">
              <a:off x="2009355" y="3107247"/>
              <a:ext cx="1759658" cy="1530902"/>
            </a:xfrm>
            <a:prstGeom prst="hexagon">
              <a:avLst>
                <a:gd name="adj" fmla="val 25000"/>
                <a:gd name="vf" fmla="val 11547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Hexágono 4"/>
            <p:cNvSpPr/>
            <p:nvPr/>
          </p:nvSpPr>
          <p:spPr>
            <a:xfrm>
              <a:off x="2362299" y="3267082"/>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b="1" kern="1200" dirty="0" smtClean="0"/>
                <a:t>REDES SOCIALES</a:t>
              </a:r>
              <a:endParaRPr lang="es-ES" sz="1800" b="1" kern="1200" dirty="0"/>
            </a:p>
          </p:txBody>
        </p:sp>
      </p:grpSp>
      <p:grpSp>
        <p:nvGrpSpPr>
          <p:cNvPr id="24" name="Grupo 23"/>
          <p:cNvGrpSpPr/>
          <p:nvPr/>
        </p:nvGrpSpPr>
        <p:grpSpPr>
          <a:xfrm>
            <a:off x="1317579" y="4207269"/>
            <a:ext cx="1530902" cy="1759658"/>
            <a:chOff x="3784456" y="2990032"/>
            <a:chExt cx="1530902" cy="1759658"/>
          </a:xfrm>
        </p:grpSpPr>
        <p:sp>
          <p:nvSpPr>
            <p:cNvPr id="25" name="Hexágono 24"/>
            <p:cNvSpPr/>
            <p:nvPr/>
          </p:nvSpPr>
          <p:spPr>
            <a:xfrm rot="5400000">
              <a:off x="3670078" y="3104410"/>
              <a:ext cx="1759658" cy="1530902"/>
            </a:xfrm>
            <a:prstGeom prst="hexagon">
              <a:avLst>
                <a:gd name="adj" fmla="val 25000"/>
                <a:gd name="vf" fmla="val 115470"/>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 name="Hexágono 4"/>
            <p:cNvSpPr/>
            <p:nvPr/>
          </p:nvSpPr>
          <p:spPr>
            <a:xfrm>
              <a:off x="4023022" y="3264245"/>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cap="all" baseline="0" dirty="0" smtClean="0"/>
                <a:t>DESCARGA DE Ficheros DE INTERNET</a:t>
              </a:r>
              <a:endParaRPr lang="es-ES" sz="1500" b="1" kern="1200" cap="all" baseline="0" dirty="0"/>
            </a:p>
          </p:txBody>
        </p:sp>
      </p:grpSp>
      <p:grpSp>
        <p:nvGrpSpPr>
          <p:cNvPr id="27" name="Grupo 26"/>
          <p:cNvGrpSpPr/>
          <p:nvPr/>
        </p:nvGrpSpPr>
        <p:grpSpPr>
          <a:xfrm>
            <a:off x="7035078" y="4196437"/>
            <a:ext cx="1530902" cy="1759658"/>
            <a:chOff x="2131081" y="2836"/>
            <a:chExt cx="1530902" cy="1759658"/>
          </a:xfrm>
        </p:grpSpPr>
        <p:sp>
          <p:nvSpPr>
            <p:cNvPr id="28" name="Hexágono 27"/>
            <p:cNvSpPr/>
            <p:nvPr/>
          </p:nvSpPr>
          <p:spPr>
            <a:xfrm rot="5400000">
              <a:off x="2016703" y="117214"/>
              <a:ext cx="1759658" cy="1530902"/>
            </a:xfrm>
            <a:prstGeom prst="hexagon">
              <a:avLst>
                <a:gd name="adj" fmla="val 25000"/>
                <a:gd name="vf" fmla="val 11547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Hexágono 4"/>
            <p:cNvSpPr/>
            <p:nvPr/>
          </p:nvSpPr>
          <p:spPr>
            <a:xfrm>
              <a:off x="2369647" y="277049"/>
              <a:ext cx="1053770" cy="121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S" sz="1400" b="1" kern="1200" cap="all" baseline="0" dirty="0" smtClean="0"/>
                <a:t>APPS MALICIOSAS</a:t>
              </a:r>
            </a:p>
          </p:txBody>
        </p:sp>
      </p:grpSp>
    </p:spTree>
    <p:extLst>
      <p:ext uri="{BB962C8B-B14F-4D97-AF65-F5344CB8AC3E}">
        <p14:creationId xmlns:p14="http://schemas.microsoft.com/office/powerpoint/2010/main" val="55188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vert="horz" lIns="91440" tIns="45720" rIns="91440" bIns="45720" rtlCol="0" anchor="ctr">
            <a:noAutofit/>
          </a:bodyPr>
          <a:lstStyle/>
          <a:p>
            <a:r>
              <a:rPr lang="es-ES" sz="4400" dirty="0" smtClean="0">
                <a:solidFill>
                  <a:srgbClr val="0070C0"/>
                </a:solidFill>
                <a:latin typeface="Calibri" panose="020F0502020204030204" pitchFamily="34" charset="0"/>
              </a:rPr>
              <a:t>Ejemplo</a:t>
            </a:r>
            <a:endParaRPr lang="es-ES" sz="4400" dirty="0">
              <a:solidFill>
                <a:srgbClr val="0070C0"/>
              </a:solidFill>
              <a:latin typeface="Calibri" panose="020F0502020204030204" pitchFamily="34" charset="0"/>
            </a:endParaRPr>
          </a:p>
        </p:txBody>
      </p:sp>
      <p:sp>
        <p:nvSpPr>
          <p:cNvPr id="8" name="Marcador de contenido 7"/>
          <p:cNvSpPr>
            <a:spLocks noGrp="1"/>
          </p:cNvSpPr>
          <p:nvPr>
            <p:ph idx="1"/>
          </p:nvPr>
        </p:nvSpPr>
        <p:spPr>
          <a:xfrm>
            <a:off x="457200" y="1844824"/>
            <a:ext cx="8229600" cy="4281339"/>
          </a:xfrm>
        </p:spPr>
        <p:txBody>
          <a:bodyPr/>
          <a:lstStyle/>
          <a:p>
            <a:pPr marL="0" indent="0" algn="ctr">
              <a:buNone/>
            </a:pPr>
            <a:r>
              <a:rPr lang="es-ES" sz="2800" b="1" dirty="0" smtClean="0">
                <a:solidFill>
                  <a:srgbClr val="0070C0"/>
                </a:solidFill>
              </a:rPr>
              <a:t>Virus de la Policía </a:t>
            </a:r>
          </a:p>
          <a:p>
            <a:pPr algn="ctr"/>
            <a:endParaRPr lang="es-ES"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13</a:t>
            </a:fld>
            <a:endParaRPr lang="es-ES" dirty="0"/>
          </a:p>
        </p:txBody>
      </p:sp>
      <p:sp>
        <p:nvSpPr>
          <p:cNvPr id="6" name="Marcador de pie de página 5"/>
          <p:cNvSpPr>
            <a:spLocks noGrp="1"/>
          </p:cNvSpPr>
          <p:nvPr>
            <p:ph type="ftr" sz="quarter" idx="11"/>
          </p:nvPr>
        </p:nvSpPr>
        <p:spPr>
          <a:xfrm>
            <a:off x="1403648" y="6356350"/>
            <a:ext cx="6336704" cy="365125"/>
          </a:xfrm>
        </p:spPr>
        <p:txBody>
          <a:bodyPr/>
          <a:lstStyle/>
          <a:p>
            <a:pPr algn="ctr"/>
            <a:r>
              <a:rPr lang="es-ES" dirty="0" err="1"/>
              <a:t>Ransomware</a:t>
            </a:r>
            <a:r>
              <a:rPr lang="es-ES" dirty="0"/>
              <a:t>. Un ejemplo de virus</a:t>
            </a:r>
          </a:p>
        </p:txBody>
      </p:sp>
      <p:sp>
        <p:nvSpPr>
          <p:cNvPr id="9" name="Marcador de texto 8"/>
          <p:cNvSpPr>
            <a:spLocks noGrp="1"/>
          </p:cNvSpPr>
          <p:nvPr>
            <p:ph type="body" sz="quarter" idx="4294967295"/>
          </p:nvPr>
        </p:nvSpPr>
        <p:spPr>
          <a:xfrm>
            <a:off x="1" y="1125538"/>
            <a:ext cx="9144000" cy="493712"/>
          </a:xfrm>
          <a:prstGeom prst="rect">
            <a:avLst/>
          </a:prstGeom>
        </p:spPr>
        <p:txBody>
          <a:bodyPr>
            <a:noAutofit/>
          </a:bodyPr>
          <a:lstStyle/>
          <a:p>
            <a:pPr algn="ctr">
              <a:buNone/>
            </a:pPr>
            <a:r>
              <a:rPr lang="es-ES" sz="2400" dirty="0" smtClean="0">
                <a:solidFill>
                  <a:srgbClr val="0070C0"/>
                </a:solidFill>
              </a:rPr>
              <a:t>RANSOMWARE. </a:t>
            </a:r>
            <a:r>
              <a:rPr lang="es-ES" sz="2400" dirty="0">
                <a:solidFill>
                  <a:srgbClr val="0070C0"/>
                </a:solidFill>
              </a:rPr>
              <a:t>BLOQUEO DE FICHEROS. </a:t>
            </a:r>
            <a:r>
              <a:rPr lang="es-ES" sz="2400" dirty="0" smtClean="0">
                <a:solidFill>
                  <a:srgbClr val="0070C0"/>
                </a:solidFill>
              </a:rPr>
              <a:t>CIFRADO	DATOS</a:t>
            </a:r>
            <a:endParaRPr lang="es-ES" sz="2400" dirty="0">
              <a:solidFill>
                <a:srgbClr val="0070C0"/>
              </a:solidFill>
            </a:endParaRPr>
          </a:p>
        </p:txBody>
      </p:sp>
      <p:pic>
        <p:nvPicPr>
          <p:cNvPr id="1028" name="Picture 4" descr="Captura de pantalla del virus de la policía en un móvil"/>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628156"/>
            <a:ext cx="6004793" cy="3212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0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dirty="0"/>
          </a:p>
        </p:txBody>
      </p:sp>
      <p:sp>
        <p:nvSpPr>
          <p:cNvPr id="6" name="Marcador de pie de página 5"/>
          <p:cNvSpPr>
            <a:spLocks noGrp="1"/>
          </p:cNvSpPr>
          <p:nvPr>
            <p:ph type="ftr" sz="quarter" idx="11"/>
          </p:nvPr>
        </p:nvSpPr>
        <p:spPr>
          <a:xfrm>
            <a:off x="1403648" y="6356350"/>
            <a:ext cx="6336704" cy="365125"/>
          </a:xfrm>
        </p:spPr>
        <p:txBody>
          <a:bodyPr/>
          <a:lstStyle/>
          <a:p>
            <a:pPr algn="ctr"/>
            <a:r>
              <a:rPr lang="es-ES" dirty="0"/>
              <a:t>Conociendo algunos fraudes</a:t>
            </a:r>
          </a:p>
        </p:txBody>
      </p:sp>
      <p:pic>
        <p:nvPicPr>
          <p:cNvPr id="8" name="Marcador de contenido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788024" y="1155626"/>
            <a:ext cx="4041775" cy="3024187"/>
          </a:xfrm>
          <a:prstGeom prst="rect">
            <a:avLst/>
          </a:prstGeom>
          <a:ln>
            <a:noFill/>
          </a:ln>
          <a:effectLst>
            <a:outerShdw blurRad="292100" dist="139700" dir="2700000" algn="tl" rotWithShape="0">
              <a:srgbClr val="333333">
                <a:alpha val="65000"/>
              </a:srgbClr>
            </a:outerShdw>
          </a:effectLst>
        </p:spPr>
      </p:pic>
      <p:sp>
        <p:nvSpPr>
          <p:cNvPr id="11" name="Marcador de texto 14"/>
          <p:cNvSpPr txBox="1">
            <a:spLocks/>
          </p:cNvSpPr>
          <p:nvPr/>
        </p:nvSpPr>
        <p:spPr>
          <a:xfrm>
            <a:off x="4354959" y="3890408"/>
            <a:ext cx="4474840" cy="88435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err="1" smtClean="0">
                <a:solidFill>
                  <a:srgbClr val="0070C0"/>
                </a:solidFill>
              </a:rPr>
              <a:t>Phishing</a:t>
            </a:r>
            <a:endParaRPr lang="es-ES" dirty="0">
              <a:solidFill>
                <a:srgbClr val="0070C0"/>
              </a:solidFill>
            </a:endParaRPr>
          </a:p>
        </p:txBody>
      </p:sp>
      <p:sp>
        <p:nvSpPr>
          <p:cNvPr id="12"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fraudes</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
        <p:nvSpPr>
          <p:cNvPr id="10" name="Marcador de texto 14"/>
          <p:cNvSpPr txBox="1">
            <a:spLocks/>
          </p:cNvSpPr>
          <p:nvPr/>
        </p:nvSpPr>
        <p:spPr>
          <a:xfrm>
            <a:off x="325437" y="4410656"/>
            <a:ext cx="4246563" cy="849132"/>
          </a:xfrm>
          <a:prstGeom prst="rect">
            <a:avLst/>
          </a:prstGeom>
        </p:spPr>
        <p:txBody>
          <a:bodyPr vert="horz" lIns="91440" tIns="45720" rIns="91440" bIns="45720" rtlCol="0" anchor="b">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s-ES" sz="2400" b="1" dirty="0" smtClean="0">
                <a:solidFill>
                  <a:srgbClr val="007AC6"/>
                </a:solidFill>
              </a:rPr>
              <a:t>Vídeos virales en </a:t>
            </a:r>
          </a:p>
          <a:p>
            <a:pPr>
              <a:buFont typeface="Arial" pitchFamily="34" charset="0"/>
              <a:buNone/>
            </a:pPr>
            <a:r>
              <a:rPr lang="es-ES" sz="2400" b="1" dirty="0" smtClean="0">
                <a:solidFill>
                  <a:srgbClr val="007AC6"/>
                </a:solidFill>
              </a:rPr>
              <a:t>redes sociales</a:t>
            </a:r>
            <a:endParaRPr lang="es-ES" sz="2400" b="1" dirty="0">
              <a:solidFill>
                <a:srgbClr val="007AC6"/>
              </a:solidFill>
            </a:endParaRPr>
          </a:p>
        </p:txBody>
      </p:sp>
      <p:pic>
        <p:nvPicPr>
          <p:cNvPr id="13" name="Imagen 12" descr="http://www.hotforsecurity.com/wp-content/uploads/2014/08/new-viral-video-scam-on-facebook-girl-killed-by-husband-for-kissing-another-man_3.jpg"/>
          <p:cNvPicPr/>
          <p:nvPr/>
        </p:nvPicPr>
        <p:blipFill>
          <a:blip r:embed="rId4">
            <a:extLst>
              <a:ext uri="{28A0092B-C50C-407E-A947-70E740481C1C}">
                <a14:useLocalDpi xmlns:a14="http://schemas.microsoft.com/office/drawing/2010/main" val="0"/>
              </a:ext>
            </a:extLst>
          </a:blip>
          <a:srcRect/>
          <a:stretch>
            <a:fillRect/>
          </a:stretch>
        </p:blipFill>
        <p:spPr bwMode="auto">
          <a:xfrm>
            <a:off x="149660" y="1215348"/>
            <a:ext cx="3600400" cy="3195308"/>
          </a:xfrm>
          <a:prstGeom prst="rect">
            <a:avLst/>
          </a:prstGeom>
          <a:noFill/>
          <a:ln>
            <a:noFill/>
          </a:ln>
        </p:spPr>
      </p:pic>
      <p:pic>
        <p:nvPicPr>
          <p:cNvPr id="14" name="Marcador de contenido 9"/>
          <p:cNvPicPr>
            <a:picLocks noGrp="1" noChangeAspect="1"/>
          </p:cNvPicPr>
          <p:nvPr>
            <p:ph idx="1"/>
          </p:nvPr>
        </p:nvPicPr>
        <p:blipFill rotWithShape="1">
          <a:blip r:embed="rId5">
            <a:extLst>
              <a:ext uri="{28A0092B-C50C-407E-A947-70E740481C1C}">
                <a14:useLocalDpi xmlns:a14="http://schemas.microsoft.com/office/drawing/2010/main" val="0"/>
              </a:ext>
            </a:extLst>
          </a:blip>
          <a:stretch/>
        </p:blipFill>
        <p:spPr>
          <a:xfrm>
            <a:off x="3145160" y="2310207"/>
            <a:ext cx="3146250" cy="3201219"/>
          </a:xfrm>
          <a:prstGeom prst="rect">
            <a:avLst/>
          </a:prstGeom>
          <a:ln>
            <a:noFill/>
          </a:ln>
          <a:effectLst>
            <a:outerShdw blurRad="292100" dist="139700" dir="2700000" algn="tl" rotWithShape="0">
              <a:srgbClr val="333333">
                <a:alpha val="65000"/>
              </a:srgbClr>
            </a:outerShdw>
          </a:effectLst>
        </p:spPr>
      </p:pic>
      <p:sp>
        <p:nvSpPr>
          <p:cNvPr id="16" name="Marcador de texto 14"/>
          <p:cNvSpPr txBox="1">
            <a:spLocks/>
          </p:cNvSpPr>
          <p:nvPr/>
        </p:nvSpPr>
        <p:spPr>
          <a:xfrm>
            <a:off x="3400677" y="5586309"/>
            <a:ext cx="2635216" cy="495300"/>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s-ES" sz="2400" b="1" dirty="0" smtClean="0">
                <a:solidFill>
                  <a:srgbClr val="007AC6"/>
                </a:solidFill>
              </a:rPr>
              <a:t>Falsas aplicaciones</a:t>
            </a:r>
            <a:endParaRPr lang="es-ES" sz="2400" b="1" dirty="0">
              <a:solidFill>
                <a:srgbClr val="007AC6"/>
              </a:solidFill>
            </a:endParaRPr>
          </a:p>
        </p:txBody>
      </p:sp>
    </p:spTree>
    <p:extLst>
      <p:ext uri="{BB962C8B-B14F-4D97-AF65-F5344CB8AC3E}">
        <p14:creationId xmlns:p14="http://schemas.microsoft.com/office/powerpoint/2010/main" val="326708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sz="4400" dirty="0" smtClean="0"/>
              <a:t>Privacidad: El adivino </a:t>
            </a:r>
            <a:r>
              <a:rPr lang="es-ES" sz="4400" dirty="0" err="1" smtClean="0"/>
              <a:t>Dave</a:t>
            </a:r>
            <a:endParaRPr lang="es-ES" sz="4400" dirty="0"/>
          </a:p>
        </p:txBody>
      </p:sp>
      <p:sp>
        <p:nvSpPr>
          <p:cNvPr id="4" name="3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15</a:t>
            </a:fld>
            <a:endParaRPr lang="es-ES" dirty="0">
              <a:solidFill>
                <a:prstClr val="white"/>
              </a:solidFill>
            </a:endParaRPr>
          </a:p>
        </p:txBody>
      </p:sp>
      <p:sp>
        <p:nvSpPr>
          <p:cNvPr id="5" name="4 Marcador de pie de página"/>
          <p:cNvSpPr>
            <a:spLocks noGrp="1"/>
          </p:cNvSpPr>
          <p:nvPr>
            <p:ph type="ftr" sz="quarter" idx="11"/>
          </p:nvPr>
        </p:nvSpPr>
        <p:spPr>
          <a:xfrm>
            <a:off x="1403648" y="6356350"/>
            <a:ext cx="6336704" cy="365125"/>
          </a:xfrm>
        </p:spPr>
        <p:txBody>
          <a:bodyPr/>
          <a:lstStyle/>
          <a:p>
            <a:pPr algn="ctr"/>
            <a:r>
              <a:rPr lang="es-ES" dirty="0"/>
              <a:t>Privacidad, identidad digital y reputación online </a:t>
            </a:r>
          </a:p>
        </p:txBody>
      </p:sp>
      <p:pic>
        <p:nvPicPr>
          <p:cNvPr id="9" name="0 Imagen">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1277634" y="1400260"/>
            <a:ext cx="6588732" cy="4240273"/>
          </a:xfrm>
          <a:prstGeom prst="rect">
            <a:avLst/>
          </a:prstGeom>
          <a:ln>
            <a:noFill/>
          </a:ln>
          <a:effectLst>
            <a:outerShdw blurRad="292100" dist="139700" dir="2700000" algn="tl" rotWithShape="0">
              <a:srgbClr val="333333">
                <a:alpha val="65000"/>
              </a:srgbClr>
            </a:outerShdw>
          </a:effectLst>
        </p:spPr>
      </p:pic>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893" y="5157192"/>
            <a:ext cx="697414" cy="7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7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400" dirty="0" smtClean="0">
                <a:solidFill>
                  <a:srgbClr val="0070C0"/>
                </a:solidFill>
                <a:latin typeface="+mj-lt"/>
              </a:rPr>
              <a:t>Qué información voy </a:t>
            </a:r>
            <a:br>
              <a:rPr lang="es-ES" sz="4400" dirty="0" smtClean="0">
                <a:solidFill>
                  <a:srgbClr val="0070C0"/>
                </a:solidFill>
                <a:latin typeface="+mj-lt"/>
              </a:rPr>
            </a:br>
            <a:r>
              <a:rPr lang="es-ES" sz="4400" dirty="0" smtClean="0">
                <a:solidFill>
                  <a:srgbClr val="0070C0"/>
                </a:solidFill>
                <a:latin typeface="+mj-lt"/>
              </a:rPr>
              <a:t>dejando sobre mí en la red</a:t>
            </a:r>
            <a:endParaRPr lang="es-ES" sz="4400" dirty="0">
              <a:solidFill>
                <a:srgbClr val="0070C0"/>
              </a:solidFill>
              <a:latin typeface="+mj-lt"/>
            </a:endParaRPr>
          </a:p>
        </p:txBody>
      </p:sp>
      <p:sp>
        <p:nvSpPr>
          <p:cNvPr id="7" name="6 Marcador de contenido"/>
          <p:cNvSpPr>
            <a:spLocks noGrp="1"/>
          </p:cNvSpPr>
          <p:nvPr>
            <p:ph idx="1"/>
          </p:nvPr>
        </p:nvSpPr>
        <p:spPr>
          <a:xfrm>
            <a:off x="359532" y="1978782"/>
            <a:ext cx="5112568" cy="3816424"/>
          </a:xfrm>
        </p:spPr>
        <p:txBody>
          <a:bodyPr>
            <a:noAutofit/>
          </a:bodyPr>
          <a:lstStyle/>
          <a:p>
            <a:pPr lvl="0">
              <a:lnSpc>
                <a:spcPct val="150000"/>
              </a:lnSpc>
              <a:buClr>
                <a:srgbClr val="0070C0"/>
              </a:buClr>
            </a:pPr>
            <a:r>
              <a:rPr lang="es-ES" sz="2400" dirty="0">
                <a:solidFill>
                  <a:schemeClr val="tx1"/>
                </a:solidFill>
                <a:latin typeface="+mj-lt"/>
              </a:rPr>
              <a:t>Lo que </a:t>
            </a:r>
            <a:r>
              <a:rPr lang="es-ES" sz="2400" b="1" dirty="0" smtClean="0">
                <a:solidFill>
                  <a:srgbClr val="0070C0"/>
                </a:solidFill>
                <a:latin typeface="+mj-lt"/>
              </a:rPr>
              <a:t>pienso</a:t>
            </a:r>
            <a:r>
              <a:rPr lang="es-ES" sz="2400" dirty="0">
                <a:solidFill>
                  <a:schemeClr val="tx1"/>
                </a:solidFill>
                <a:latin typeface="+mj-lt"/>
              </a:rPr>
              <a:t>,</a:t>
            </a:r>
            <a:r>
              <a:rPr lang="es-ES" sz="2400" b="1" dirty="0" smtClean="0">
                <a:solidFill>
                  <a:srgbClr val="0070C0"/>
                </a:solidFill>
                <a:latin typeface="+mj-lt"/>
              </a:rPr>
              <a:t> digo</a:t>
            </a:r>
            <a:r>
              <a:rPr lang="es-ES" sz="2400" dirty="0">
                <a:solidFill>
                  <a:schemeClr val="tx1"/>
                </a:solidFill>
                <a:latin typeface="+mj-lt"/>
              </a:rPr>
              <a:t>,</a:t>
            </a:r>
            <a:r>
              <a:rPr lang="es-ES" sz="2400" b="1" dirty="0" smtClean="0">
                <a:solidFill>
                  <a:srgbClr val="0070C0"/>
                </a:solidFill>
                <a:latin typeface="+mj-lt"/>
              </a:rPr>
              <a:t> publico</a:t>
            </a:r>
            <a:endParaRPr lang="es-ES" sz="2400" dirty="0">
              <a:solidFill>
                <a:schemeClr val="tx1"/>
              </a:solidFill>
              <a:latin typeface="+mj-lt"/>
            </a:endParaRPr>
          </a:p>
          <a:p>
            <a:pPr lvl="0">
              <a:lnSpc>
                <a:spcPct val="150000"/>
              </a:lnSpc>
              <a:buClr>
                <a:srgbClr val="0070C0"/>
              </a:buClr>
            </a:pPr>
            <a:r>
              <a:rPr lang="es-ES" sz="2400" dirty="0">
                <a:solidFill>
                  <a:schemeClr val="tx1"/>
                </a:solidFill>
                <a:latin typeface="+mj-lt"/>
              </a:rPr>
              <a:t>Lo que </a:t>
            </a:r>
            <a:r>
              <a:rPr lang="es-ES" sz="2400" b="1" dirty="0">
                <a:solidFill>
                  <a:srgbClr val="0070C0"/>
                </a:solidFill>
                <a:latin typeface="+mj-lt"/>
              </a:rPr>
              <a:t>comparto</a:t>
            </a:r>
            <a:r>
              <a:rPr lang="es-ES" sz="2400" dirty="0">
                <a:solidFill>
                  <a:srgbClr val="0070C0"/>
                </a:solidFill>
                <a:latin typeface="+mj-lt"/>
              </a:rPr>
              <a:t>: </a:t>
            </a:r>
            <a:r>
              <a:rPr lang="es-ES" sz="2400" dirty="0">
                <a:solidFill>
                  <a:schemeClr val="tx1"/>
                </a:solidFill>
                <a:latin typeface="+mj-lt"/>
              </a:rPr>
              <a:t>mis aficiones, gustos, intereses, etc.</a:t>
            </a:r>
          </a:p>
          <a:p>
            <a:pPr lvl="0">
              <a:lnSpc>
                <a:spcPct val="150000"/>
              </a:lnSpc>
              <a:buClr>
                <a:srgbClr val="0070C0"/>
              </a:buClr>
            </a:pPr>
            <a:r>
              <a:rPr lang="es-ES" sz="2400" dirty="0">
                <a:solidFill>
                  <a:schemeClr val="tx1"/>
                </a:solidFill>
                <a:latin typeface="+mj-lt"/>
              </a:rPr>
              <a:t>Lo que </a:t>
            </a:r>
            <a:r>
              <a:rPr lang="es-ES" sz="2400" b="1" dirty="0" smtClean="0">
                <a:solidFill>
                  <a:srgbClr val="0070C0"/>
                </a:solidFill>
                <a:latin typeface="+mj-lt"/>
              </a:rPr>
              <a:t>compro</a:t>
            </a:r>
            <a:endParaRPr lang="es-ES" sz="2400" dirty="0">
              <a:solidFill>
                <a:schemeClr val="tx1"/>
              </a:solidFill>
              <a:latin typeface="+mj-lt"/>
            </a:endParaRPr>
          </a:p>
          <a:p>
            <a:pPr lvl="0">
              <a:lnSpc>
                <a:spcPct val="150000"/>
              </a:lnSpc>
              <a:buClr>
                <a:srgbClr val="0070C0"/>
              </a:buClr>
            </a:pPr>
            <a:r>
              <a:rPr lang="es-ES" sz="2400" b="1" dirty="0" smtClean="0">
                <a:solidFill>
                  <a:srgbClr val="0070C0"/>
                </a:solidFill>
                <a:latin typeface="+mj-lt"/>
              </a:rPr>
              <a:t>Con quién </a:t>
            </a:r>
            <a:r>
              <a:rPr lang="es-ES" sz="2400" b="1" dirty="0">
                <a:solidFill>
                  <a:srgbClr val="0070C0"/>
                </a:solidFill>
                <a:latin typeface="+mj-lt"/>
              </a:rPr>
              <a:t>me relaciono</a:t>
            </a:r>
            <a:r>
              <a:rPr lang="es-ES" sz="2400" dirty="0">
                <a:solidFill>
                  <a:schemeClr val="tx1"/>
                </a:solidFill>
                <a:latin typeface="+mj-lt"/>
              </a:rPr>
              <a:t>:</a:t>
            </a:r>
            <a:r>
              <a:rPr lang="es-ES" sz="2400" dirty="0">
                <a:solidFill>
                  <a:srgbClr val="0070C0"/>
                </a:solidFill>
                <a:latin typeface="+mj-lt"/>
              </a:rPr>
              <a:t> </a:t>
            </a:r>
            <a:r>
              <a:rPr lang="es-ES" sz="2400" dirty="0" smtClean="0">
                <a:solidFill>
                  <a:schemeClr val="tx1"/>
                </a:solidFill>
                <a:latin typeface="+mj-lt"/>
              </a:rPr>
              <a:t>contactos</a:t>
            </a:r>
            <a:endParaRPr lang="es-ES" sz="2400" dirty="0">
              <a:solidFill>
                <a:schemeClr val="tx1"/>
              </a:solidFill>
              <a:latin typeface="+mj-lt"/>
            </a:endParaRPr>
          </a:p>
          <a:p>
            <a:pPr lvl="0">
              <a:lnSpc>
                <a:spcPct val="150000"/>
              </a:lnSpc>
              <a:buClr>
                <a:srgbClr val="0070C0"/>
              </a:buClr>
            </a:pPr>
            <a:r>
              <a:rPr lang="es-ES" sz="2400" b="1" dirty="0" smtClean="0">
                <a:solidFill>
                  <a:srgbClr val="0070C0"/>
                </a:solidFill>
                <a:latin typeface="+mj-lt"/>
              </a:rPr>
              <a:t>Fotos</a:t>
            </a:r>
            <a:r>
              <a:rPr lang="es-ES" sz="2400" dirty="0" smtClean="0">
                <a:solidFill>
                  <a:srgbClr val="0070C0"/>
                </a:solidFill>
                <a:latin typeface="+mj-lt"/>
              </a:rPr>
              <a:t> </a:t>
            </a:r>
            <a:r>
              <a:rPr lang="es-ES" sz="2400" dirty="0">
                <a:solidFill>
                  <a:schemeClr val="tx1"/>
                </a:solidFill>
                <a:latin typeface="+mj-lt"/>
              </a:rPr>
              <a:t>y </a:t>
            </a:r>
            <a:r>
              <a:rPr lang="es-ES" sz="2400" b="1" dirty="0" smtClean="0">
                <a:solidFill>
                  <a:srgbClr val="0070C0"/>
                </a:solidFill>
                <a:latin typeface="+mj-lt"/>
              </a:rPr>
              <a:t>vídeos</a:t>
            </a:r>
            <a:r>
              <a:rPr lang="es-ES" sz="2400" dirty="0" smtClean="0">
                <a:solidFill>
                  <a:srgbClr val="0070C0"/>
                </a:solidFill>
                <a:latin typeface="+mj-lt"/>
              </a:rPr>
              <a:t> </a:t>
            </a:r>
            <a:r>
              <a:rPr lang="es-ES" sz="2400" dirty="0" smtClean="0">
                <a:solidFill>
                  <a:schemeClr val="tx1"/>
                </a:solidFill>
                <a:latin typeface="+mj-lt"/>
              </a:rPr>
              <a:t>que subo</a:t>
            </a:r>
            <a:endParaRPr lang="es-ES" sz="2400" dirty="0">
              <a:solidFill>
                <a:schemeClr val="tx1"/>
              </a:solidFill>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16</a:t>
            </a:fld>
            <a:endParaRPr lang="es-ES" dirty="0">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Privacidad</a:t>
            </a:r>
          </a:p>
        </p:txBody>
      </p:sp>
      <p:pic>
        <p:nvPicPr>
          <p:cNvPr id="2050"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133600"/>
            <a:ext cx="3614737"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58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268760"/>
            <a:ext cx="6298816" cy="4207188"/>
          </a:xfrm>
        </p:spPr>
      </p:pic>
      <p:sp>
        <p:nvSpPr>
          <p:cNvPr id="4" name="3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17</a:t>
            </a:fld>
            <a:endParaRPr lang="es-ES" dirty="0">
              <a:solidFill>
                <a:prstClr val="white"/>
              </a:solidFill>
            </a:endParaRPr>
          </a:p>
        </p:txBody>
      </p:sp>
      <p:sp>
        <p:nvSpPr>
          <p:cNvPr id="3" name="2 Marcador de pie de página"/>
          <p:cNvSpPr>
            <a:spLocks noGrp="1"/>
          </p:cNvSpPr>
          <p:nvPr>
            <p:ph type="ftr" sz="quarter" idx="11"/>
          </p:nvPr>
        </p:nvSpPr>
        <p:spPr>
          <a:xfrm>
            <a:off x="2987824" y="6356350"/>
            <a:ext cx="3312368" cy="365125"/>
          </a:xfrm>
        </p:spPr>
        <p:txBody>
          <a:bodyPr/>
          <a:lstStyle/>
          <a:p>
            <a:pPr algn="ctr"/>
            <a:r>
              <a:rPr lang="es-ES" dirty="0" smtClean="0">
                <a:solidFill>
                  <a:prstClr val="white"/>
                </a:solidFill>
              </a:rPr>
              <a:t>Privacidad en Internet</a:t>
            </a:r>
            <a:endParaRPr lang="es-ES" dirty="0">
              <a:solidFill>
                <a:prstClr val="white"/>
              </a:solidFill>
            </a:endParaRPr>
          </a:p>
        </p:txBody>
      </p:sp>
      <p:sp>
        <p:nvSpPr>
          <p:cNvPr id="9" name="5 Rectángulo"/>
          <p:cNvSpPr/>
          <p:nvPr/>
        </p:nvSpPr>
        <p:spPr>
          <a:xfrm>
            <a:off x="1913419" y="404664"/>
            <a:ext cx="5245154"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Privacidad en Internet</a:t>
            </a:r>
            <a:endParaRPr lang="es-ES" sz="4400" dirty="0">
              <a:solidFill>
                <a:srgbClr val="007AC6"/>
              </a:solidFill>
              <a:latin typeface="Calibri" panose="020F0502020204030204" pitchFamily="34" charset="0"/>
              <a:ea typeface="+mj-ea"/>
              <a:cs typeface="+mj-cs"/>
            </a:endParaRPr>
          </a:p>
        </p:txBody>
      </p:sp>
      <p:sp>
        <p:nvSpPr>
          <p:cNvPr id="11" name="4 Marcador de contenido"/>
          <p:cNvSpPr txBox="1">
            <a:spLocks/>
          </p:cNvSpPr>
          <p:nvPr/>
        </p:nvSpPr>
        <p:spPr>
          <a:xfrm>
            <a:off x="683568" y="5013176"/>
            <a:ext cx="7848872" cy="108012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 sz="3200" dirty="0" smtClean="0">
                <a:solidFill>
                  <a:srgbClr val="0070C0"/>
                </a:solidFill>
                <a:latin typeface="Calibri" panose="020F0502020204030204" pitchFamily="34" charset="0"/>
              </a:rPr>
              <a:t>“Ámbito de la vida privada que se tiene derecho a proteger de cualquier intromisión”</a:t>
            </a:r>
          </a:p>
          <a:p>
            <a:pPr marL="0" indent="0">
              <a:buFont typeface="Arial" pitchFamily="34" charset="0"/>
              <a:buNone/>
            </a:pPr>
            <a:endParaRPr lang="es-ES" dirty="0" smtClean="0">
              <a:solidFill>
                <a:srgbClr val="1F497D"/>
              </a:solidFill>
            </a:endParaRPr>
          </a:p>
          <a:p>
            <a:endParaRPr lang="es-ES" sz="2400" dirty="0" smtClean="0">
              <a:solidFill>
                <a:srgbClr val="1F497D"/>
              </a:solidFill>
            </a:endParaRPr>
          </a:p>
          <a:p>
            <a:endParaRPr lang="es-ES" sz="2400" dirty="0" smtClean="0">
              <a:solidFill>
                <a:srgbClr val="1F497D"/>
              </a:solidFill>
            </a:endParaRPr>
          </a:p>
          <a:p>
            <a:endParaRPr lang="es-ES" sz="2400" dirty="0">
              <a:solidFill>
                <a:srgbClr val="1F497D"/>
              </a:solidFill>
            </a:endParaRPr>
          </a:p>
        </p:txBody>
      </p:sp>
    </p:spTree>
    <p:extLst>
      <p:ext uri="{BB962C8B-B14F-4D97-AF65-F5344CB8AC3E}">
        <p14:creationId xmlns:p14="http://schemas.microsoft.com/office/powerpoint/2010/main" val="161141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90" y="1268760"/>
            <a:ext cx="4392522" cy="2808312"/>
          </a:xfrm>
          <a:solidFill>
            <a:schemeClr val="bg1"/>
          </a:solidFill>
        </p:spPr>
        <p:txBody>
          <a:bodyPr>
            <a:normAutofit lnSpcReduction="10000"/>
          </a:bodyPr>
          <a:lstStyle/>
          <a:p>
            <a:pPr marL="0" indent="0">
              <a:lnSpc>
                <a:spcPct val="120000"/>
              </a:lnSpc>
              <a:buNone/>
            </a:pPr>
            <a:r>
              <a:rPr lang="es-ES" sz="3000" dirty="0">
                <a:solidFill>
                  <a:schemeClr val="tx1"/>
                </a:solidFill>
              </a:rPr>
              <a:t>Información sobre una persona publicada en Internet que le caracteriza y le diferencia de los </a:t>
            </a:r>
            <a:r>
              <a:rPr lang="es-ES" sz="3000" dirty="0" smtClean="0">
                <a:solidFill>
                  <a:schemeClr val="tx1"/>
                </a:solidFill>
              </a:rPr>
              <a:t>demás</a:t>
            </a:r>
            <a:endParaRPr lang="es-ES" sz="3000" dirty="0">
              <a:solidFill>
                <a:schemeClr val="tx1"/>
              </a:solidFill>
            </a:endParaRPr>
          </a:p>
          <a:p>
            <a:pPr algn="ctr">
              <a:buFont typeface="Wingdings" panose="05000000000000000000" pitchFamily="2" charset="2"/>
              <a:buChar char="v"/>
            </a:pPr>
            <a:endParaRPr lang="es-ES" dirty="0">
              <a:solidFill>
                <a:schemeClr val="bg1"/>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solidFill>
                  <a:prstClr val="white"/>
                </a:solidFill>
              </a:rPr>
              <a:pPr/>
              <a:t>18</a:t>
            </a:fld>
            <a:endParaRPr lang="es-ES" dirty="0">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Definición de Identidad digital</a:t>
            </a:r>
          </a:p>
        </p:txBody>
      </p:sp>
      <p:sp>
        <p:nvSpPr>
          <p:cNvPr id="8" name="5 Rectángulo"/>
          <p:cNvSpPr/>
          <p:nvPr/>
        </p:nvSpPr>
        <p:spPr>
          <a:xfrm>
            <a:off x="323528" y="476672"/>
            <a:ext cx="3912353"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Identidad digital</a:t>
            </a:r>
            <a:endParaRPr lang="es-ES" sz="4400" dirty="0">
              <a:solidFill>
                <a:srgbClr val="007AC6"/>
              </a:solidFill>
              <a:latin typeface="Calibri" panose="020F0502020204030204" pitchFamily="34" charset="0"/>
              <a:ea typeface="+mj-ea"/>
              <a:cs typeface="+mj-cs"/>
            </a:endParaRPr>
          </a:p>
        </p:txBody>
      </p:sp>
      <p:sp>
        <p:nvSpPr>
          <p:cNvPr id="9" name="5 Rectángulo"/>
          <p:cNvSpPr/>
          <p:nvPr/>
        </p:nvSpPr>
        <p:spPr>
          <a:xfrm>
            <a:off x="4724786" y="2860359"/>
            <a:ext cx="4330866" cy="769441"/>
          </a:xfrm>
          <a:prstGeom prst="rect">
            <a:avLst/>
          </a:prstGeom>
        </p:spPr>
        <p:txBody>
          <a:bodyPr wrap="none">
            <a:spAutoFit/>
          </a:bodyPr>
          <a:lstStyle/>
          <a:p>
            <a:r>
              <a:rPr lang="es-ES" sz="4400" dirty="0" smtClean="0">
                <a:solidFill>
                  <a:srgbClr val="007AC6"/>
                </a:solidFill>
                <a:latin typeface="Calibri" panose="020F0502020204030204" pitchFamily="34" charset="0"/>
                <a:ea typeface="+mj-ea"/>
                <a:cs typeface="+mj-cs"/>
              </a:rPr>
              <a:t>Reputación online</a:t>
            </a:r>
            <a:endParaRPr lang="es-ES" sz="4400" dirty="0">
              <a:solidFill>
                <a:srgbClr val="007AC6"/>
              </a:solidFill>
              <a:latin typeface="Calibri" panose="020F0502020204030204" pitchFamily="34" charset="0"/>
              <a:ea typeface="+mj-ea"/>
              <a:cs typeface="+mj-cs"/>
            </a:endParaRPr>
          </a:p>
        </p:txBody>
      </p:sp>
      <p:sp>
        <p:nvSpPr>
          <p:cNvPr id="10" name="2 Marcador de contenido"/>
          <p:cNvSpPr txBox="1">
            <a:spLocks/>
          </p:cNvSpPr>
          <p:nvPr/>
        </p:nvSpPr>
        <p:spPr>
          <a:xfrm>
            <a:off x="4705682" y="3629800"/>
            <a:ext cx="4269110" cy="228753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7AC6"/>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AC6"/>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AC6"/>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AC6"/>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AC6"/>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s-ES" sz="3000" dirty="0" smtClean="0">
                <a:solidFill>
                  <a:schemeClr val="tx1"/>
                </a:solidFill>
              </a:rPr>
              <a:t>Valoración de los demás sobre nuestra imagen en Internet </a:t>
            </a:r>
            <a:r>
              <a:rPr lang="es-ES" sz="3000" dirty="0">
                <a:solidFill>
                  <a:schemeClr val="tx1"/>
                </a:solidFill>
              </a:rPr>
              <a:t>(identidad digital</a:t>
            </a:r>
            <a:r>
              <a:rPr lang="es-ES" sz="3000" dirty="0" smtClean="0">
                <a:solidFill>
                  <a:schemeClr val="tx1"/>
                </a:solidFill>
              </a:rPr>
              <a:t>)</a:t>
            </a:r>
            <a:endParaRPr lang="es-ES" sz="3000" dirty="0">
              <a:solidFill>
                <a:schemeClr val="tx1"/>
              </a:solidFill>
            </a:endParaRPr>
          </a:p>
        </p:txBody>
      </p:sp>
      <p:pic>
        <p:nvPicPr>
          <p:cNvPr id="13" name="Picture 2" descr="C:\Users\lidia.parra\Pictures\shutterstock_16286798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5646" y="3516982"/>
            <a:ext cx="2560340" cy="2560340"/>
          </a:xfrm>
          <a:prstGeom prst="rect">
            <a:avLst/>
          </a:prstGeom>
          <a:noFill/>
          <a:extLst>
            <a:ext uri="{909E8E84-426E-40DD-AFC4-6F175D3DCCD1}">
              <a14:hiddenFill xmlns:a14="http://schemas.microsoft.com/office/drawing/2010/main">
                <a:solidFill>
                  <a:srgbClr val="FFFFFF"/>
                </a:solidFill>
              </a14:hiddenFill>
            </a:ext>
          </a:extLst>
        </p:spPr>
      </p:pic>
      <p:pic>
        <p:nvPicPr>
          <p:cNvPr id="14"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635" y="366818"/>
            <a:ext cx="2731203" cy="2354027"/>
          </a:xfrm>
          <a:prstGeom prst="rect">
            <a:avLst/>
          </a:prstGeom>
        </p:spPr>
      </p:pic>
    </p:spTree>
    <p:extLst>
      <p:ext uri="{BB962C8B-B14F-4D97-AF65-F5344CB8AC3E}">
        <p14:creationId xmlns:p14="http://schemas.microsoft.com/office/powerpoint/2010/main" val="1024795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idia.parra\Pictures\shutterstock_8414630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048" y="2408399"/>
            <a:ext cx="4960303"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title"/>
          </p:nvPr>
        </p:nvSpPr>
        <p:spPr>
          <a:xfrm>
            <a:off x="0" y="485800"/>
            <a:ext cx="9144000" cy="1143000"/>
          </a:xfrm>
        </p:spPr>
        <p:txBody>
          <a:bodyPr>
            <a:noAutofit/>
          </a:bodyPr>
          <a:lstStyle/>
          <a:p>
            <a:r>
              <a:rPr lang="es-ES" sz="4400" dirty="0">
                <a:solidFill>
                  <a:srgbClr val="0070C0"/>
                </a:solidFill>
                <a:latin typeface="Calibri" panose="020F0502020204030204" pitchFamily="34" charset="0"/>
              </a:rPr>
              <a:t>¿Qué pasa si alguien vulnera nuestra privacidad? </a:t>
            </a:r>
            <a:r>
              <a:rPr lang="es-ES" sz="4400" dirty="0" smtClean="0">
                <a:solidFill>
                  <a:srgbClr val="0070C0"/>
                </a:solidFill>
                <a:latin typeface="Calibri" panose="020F0502020204030204" pitchFamily="34" charset="0"/>
              </a:rPr>
              <a:t>¿</a:t>
            </a:r>
            <a:r>
              <a:rPr lang="es-ES" sz="4400" dirty="0">
                <a:solidFill>
                  <a:srgbClr val="0070C0"/>
                </a:solidFill>
                <a:latin typeface="Calibri" panose="020F0502020204030204" pitchFamily="34" charset="0"/>
              </a:rPr>
              <a:t>Puede ser un delito?</a:t>
            </a:r>
          </a:p>
        </p:txBody>
      </p:sp>
      <p:sp>
        <p:nvSpPr>
          <p:cNvPr id="8" name="7 Marcador de contenido"/>
          <p:cNvSpPr>
            <a:spLocks noGrp="1"/>
          </p:cNvSpPr>
          <p:nvPr>
            <p:ph idx="1"/>
          </p:nvPr>
        </p:nvSpPr>
        <p:spPr>
          <a:xfrm>
            <a:off x="155575" y="2192375"/>
            <a:ext cx="4560441" cy="3600400"/>
          </a:xfrm>
          <a:solidFill>
            <a:srgbClr val="FFFFFF"/>
          </a:solidFill>
        </p:spPr>
        <p:txBody>
          <a:bodyPr>
            <a:normAutofit/>
          </a:bodyPr>
          <a:lstStyle/>
          <a:p>
            <a:pPr lvl="0">
              <a:lnSpc>
                <a:spcPct val="110000"/>
              </a:lnSpc>
            </a:pPr>
            <a:r>
              <a:rPr lang="es-ES" sz="2500" b="1" dirty="0">
                <a:solidFill>
                  <a:srgbClr val="0070C0"/>
                </a:solidFill>
                <a:latin typeface="+mj-lt"/>
              </a:rPr>
              <a:t>Reenviar</a:t>
            </a:r>
            <a:r>
              <a:rPr lang="es-ES" sz="2500" dirty="0">
                <a:solidFill>
                  <a:schemeClr val="tx1"/>
                </a:solidFill>
                <a:latin typeface="+mj-lt"/>
              </a:rPr>
              <a:t> por WhatsApp una </a:t>
            </a:r>
            <a:r>
              <a:rPr lang="es-ES" sz="2500" b="1" dirty="0" smtClean="0">
                <a:solidFill>
                  <a:srgbClr val="0070C0"/>
                </a:solidFill>
                <a:latin typeface="+mj-lt"/>
              </a:rPr>
              <a:t>foto o vídeo</a:t>
            </a:r>
            <a:r>
              <a:rPr lang="es-ES" sz="2500" dirty="0" smtClean="0">
                <a:solidFill>
                  <a:schemeClr val="tx1"/>
                </a:solidFill>
                <a:latin typeface="+mj-lt"/>
              </a:rPr>
              <a:t> de </a:t>
            </a:r>
            <a:r>
              <a:rPr lang="es-ES" sz="2500" dirty="0">
                <a:solidFill>
                  <a:schemeClr val="tx1"/>
                </a:solidFill>
                <a:latin typeface="+mj-lt"/>
              </a:rPr>
              <a:t>un </a:t>
            </a:r>
            <a:r>
              <a:rPr lang="es-ES" sz="2500" dirty="0" smtClean="0">
                <a:solidFill>
                  <a:schemeClr val="tx1"/>
                </a:solidFill>
                <a:latin typeface="+mj-lt"/>
              </a:rPr>
              <a:t>compañero </a:t>
            </a:r>
            <a:r>
              <a:rPr lang="es-ES" sz="2500" dirty="0">
                <a:solidFill>
                  <a:schemeClr val="tx1"/>
                </a:solidFill>
                <a:latin typeface="+mj-lt"/>
              </a:rPr>
              <a:t>que alguien te ha </a:t>
            </a:r>
            <a:r>
              <a:rPr lang="es-ES" sz="2500" dirty="0" smtClean="0">
                <a:solidFill>
                  <a:schemeClr val="tx1"/>
                </a:solidFill>
                <a:latin typeface="+mj-lt"/>
              </a:rPr>
              <a:t>enviado </a:t>
            </a:r>
            <a:r>
              <a:rPr lang="es-ES" sz="2500" b="1" dirty="0" smtClean="0">
                <a:solidFill>
                  <a:srgbClr val="0070C0"/>
                </a:solidFill>
                <a:latin typeface="+mj-lt"/>
              </a:rPr>
              <a:t>sin su consentimiento</a:t>
            </a:r>
            <a:endParaRPr lang="es-ES" sz="2500" dirty="0" smtClean="0">
              <a:solidFill>
                <a:schemeClr val="tx1"/>
              </a:solidFill>
              <a:latin typeface="+mj-lt"/>
            </a:endParaRPr>
          </a:p>
          <a:p>
            <a:pPr lvl="0">
              <a:lnSpc>
                <a:spcPct val="110000"/>
              </a:lnSpc>
            </a:pPr>
            <a:endParaRPr lang="es-ES" sz="2500" dirty="0">
              <a:solidFill>
                <a:schemeClr val="tx1"/>
              </a:solidFill>
              <a:latin typeface="+mj-lt"/>
            </a:endParaRPr>
          </a:p>
          <a:p>
            <a:pPr>
              <a:lnSpc>
                <a:spcPct val="110000"/>
              </a:lnSpc>
            </a:pPr>
            <a:r>
              <a:rPr lang="es-ES" sz="2500" b="1" dirty="0">
                <a:solidFill>
                  <a:srgbClr val="0070C0"/>
                </a:solidFill>
                <a:latin typeface="+mj-lt"/>
              </a:rPr>
              <a:t>Acceder a la cuenta </a:t>
            </a:r>
            <a:r>
              <a:rPr lang="es-ES" sz="2500" dirty="0" smtClean="0">
                <a:solidFill>
                  <a:schemeClr val="tx1"/>
                </a:solidFill>
                <a:latin typeface="+mj-lt"/>
              </a:rPr>
              <a:t>de Twitter </a:t>
            </a:r>
            <a:r>
              <a:rPr lang="es-ES" sz="2500" dirty="0">
                <a:solidFill>
                  <a:schemeClr val="tx1"/>
                </a:solidFill>
                <a:latin typeface="+mj-lt"/>
              </a:rPr>
              <a:t>de un </a:t>
            </a:r>
            <a:r>
              <a:rPr lang="es-ES" sz="2500" b="1" dirty="0">
                <a:solidFill>
                  <a:srgbClr val="0070C0"/>
                </a:solidFill>
                <a:latin typeface="+mj-lt"/>
              </a:rPr>
              <a:t>compañero</a:t>
            </a:r>
            <a:r>
              <a:rPr lang="es-ES" sz="2500" dirty="0">
                <a:solidFill>
                  <a:schemeClr val="tx1"/>
                </a:solidFill>
                <a:latin typeface="+mj-lt"/>
              </a:rPr>
              <a:t> que se ha dejado la </a:t>
            </a:r>
            <a:r>
              <a:rPr lang="es-ES" sz="2500" b="1" dirty="0">
                <a:solidFill>
                  <a:srgbClr val="0070C0"/>
                </a:solidFill>
                <a:latin typeface="+mj-lt"/>
              </a:rPr>
              <a:t>sesión </a:t>
            </a:r>
            <a:r>
              <a:rPr lang="es-ES" sz="2500" b="1" dirty="0" smtClean="0">
                <a:solidFill>
                  <a:srgbClr val="0070C0"/>
                </a:solidFill>
                <a:latin typeface="+mj-lt"/>
              </a:rPr>
              <a:t>abierta</a:t>
            </a:r>
            <a:endParaRPr lang="es-ES" sz="2500" dirty="0" smtClean="0">
              <a:solidFill>
                <a:schemeClr val="tx1"/>
              </a:solidFill>
              <a:latin typeface="+mj-lt"/>
            </a:endParaRPr>
          </a:p>
          <a:p>
            <a:endParaRPr lang="es-ES" sz="20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19</a:t>
            </a:fld>
            <a:endParaRPr lang="es-ES">
              <a:solidFill>
                <a:prstClr val="white"/>
              </a:solidFill>
            </a:endParaRPr>
          </a:p>
        </p:txBody>
      </p:sp>
      <p:sp>
        <p:nvSpPr>
          <p:cNvPr id="6" name="5 Marcador de pie de página"/>
          <p:cNvSpPr>
            <a:spLocks noGrp="1"/>
          </p:cNvSpPr>
          <p:nvPr>
            <p:ph type="ftr" sz="quarter" idx="11"/>
          </p:nvPr>
        </p:nvSpPr>
        <p:spPr/>
        <p:txBody>
          <a:bodyPr/>
          <a:lstStyle/>
          <a:p>
            <a:pPr algn="ctr"/>
            <a:r>
              <a:rPr lang="es-ES" dirty="0"/>
              <a:t>Vulneración privacidad/intimidad</a:t>
            </a:r>
          </a:p>
        </p:txBody>
      </p:sp>
    </p:spTree>
    <p:extLst>
      <p:ext uri="{BB962C8B-B14F-4D97-AF65-F5344CB8AC3E}">
        <p14:creationId xmlns:p14="http://schemas.microsoft.com/office/powerpoint/2010/main" val="397585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457200" y="260648"/>
            <a:ext cx="8229600" cy="1156990"/>
          </a:xfrm>
        </p:spPr>
        <p:txBody>
          <a:bodyPr>
            <a:normAutofit/>
          </a:bodyPr>
          <a:lstStyle/>
          <a:p>
            <a:pPr algn="ctr"/>
            <a:r>
              <a:rPr lang="es-ES" sz="4400" b="0" dirty="0">
                <a:solidFill>
                  <a:srgbClr val="0070C0"/>
                </a:solidFill>
                <a:latin typeface="Calibri" panose="020F0502020204030204" pitchFamily="34" charset="0"/>
              </a:rPr>
              <a:t>¿Qué </a:t>
            </a:r>
            <a:r>
              <a:rPr lang="es-ES" sz="4400" b="0" dirty="0" smtClean="0">
                <a:solidFill>
                  <a:srgbClr val="0070C0"/>
                </a:solidFill>
                <a:latin typeface="Calibri" panose="020F0502020204030204" pitchFamily="34" charset="0"/>
              </a:rPr>
              <a:t>vamos a aprender hoy?</a:t>
            </a:r>
            <a:endParaRPr lang="es-ES" sz="4400" b="0" dirty="0">
              <a:solidFill>
                <a:srgbClr val="0070C0"/>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2" name="1 Rectángulo"/>
          <p:cNvSpPr/>
          <p:nvPr/>
        </p:nvSpPr>
        <p:spPr>
          <a:xfrm>
            <a:off x="467544" y="1351508"/>
            <a:ext cx="8136904" cy="3970318"/>
          </a:xfrm>
          <a:prstGeom prst="rect">
            <a:avLst/>
          </a:prstGeom>
        </p:spPr>
        <p:txBody>
          <a:bodyPr wrap="square">
            <a:spAutoFit/>
          </a:bodyPr>
          <a:lstStyle/>
          <a:p>
            <a:pPr lvl="1"/>
            <a:endParaRPr lang="es-ES" sz="2800" dirty="0">
              <a:solidFill>
                <a:schemeClr val="bg1"/>
              </a:solidFill>
              <a:latin typeface="Calibri" panose="020F0502020204030204" pitchFamily="34" charset="0"/>
            </a:endParaRPr>
          </a:p>
          <a:p>
            <a:pPr marL="800100" lvl="1" indent="-342900">
              <a:buClr>
                <a:srgbClr val="0070C0"/>
              </a:buClr>
              <a:buFont typeface="Arial" panose="020B0604020202020204" pitchFamily="34" charset="0"/>
              <a:buChar char="•"/>
            </a:pPr>
            <a:r>
              <a:rPr lang="es-ES" sz="2800" dirty="0" smtClean="0">
                <a:latin typeface="Calibri" panose="020F0502020204030204" pitchFamily="34" charset="0"/>
              </a:rPr>
              <a:t>Identificar los </a:t>
            </a:r>
            <a:r>
              <a:rPr lang="es-ES" sz="2800" b="1" dirty="0" smtClean="0">
                <a:solidFill>
                  <a:srgbClr val="0070C0"/>
                </a:solidFill>
                <a:latin typeface="Calibri" panose="020F0502020204030204" pitchFamily="34" charset="0"/>
              </a:rPr>
              <a:t>principales riesgos </a:t>
            </a:r>
            <a:r>
              <a:rPr lang="es-ES" sz="2800" dirty="0" smtClean="0">
                <a:latin typeface="Calibri" panose="020F0502020204030204" pitchFamily="34" charset="0"/>
              </a:rPr>
              <a:t>relacionados con el uso de las TIC</a:t>
            </a:r>
          </a:p>
          <a:p>
            <a:pPr marL="800100" lvl="1" indent="-342900">
              <a:buClr>
                <a:srgbClr val="0070C0"/>
              </a:buClr>
              <a:buFont typeface="Arial" panose="020B0604020202020204" pitchFamily="34" charset="0"/>
              <a:buChar char="•"/>
            </a:pPr>
            <a:endParaRPr lang="es-ES" sz="2800" dirty="0">
              <a:latin typeface="Calibri" panose="020F0502020204030204" pitchFamily="34" charset="0"/>
            </a:endParaRPr>
          </a:p>
          <a:p>
            <a:pPr marL="800100" lvl="1" indent="-342900">
              <a:buClr>
                <a:srgbClr val="0070C0"/>
              </a:buClr>
              <a:buFont typeface="Arial" panose="020B0604020202020204" pitchFamily="34" charset="0"/>
              <a:buChar char="•"/>
            </a:pPr>
            <a:r>
              <a:rPr lang="es-ES" sz="2800" b="1" dirty="0" smtClean="0">
                <a:solidFill>
                  <a:srgbClr val="0070C0"/>
                </a:solidFill>
                <a:latin typeface="Calibri" panose="020F0502020204030204" pitchFamily="34" charset="0"/>
              </a:rPr>
              <a:t>Identificar pautas </a:t>
            </a:r>
            <a:r>
              <a:rPr lang="es-ES" sz="2800" dirty="0" smtClean="0">
                <a:latin typeface="Calibri" panose="020F0502020204030204" pitchFamily="34" charset="0"/>
              </a:rPr>
              <a:t>para saber actuar ante ellos</a:t>
            </a:r>
          </a:p>
          <a:p>
            <a:pPr marL="800100" lvl="1" indent="-342900">
              <a:buClr>
                <a:srgbClr val="0070C0"/>
              </a:buClr>
              <a:buFont typeface="Arial" panose="020B0604020202020204" pitchFamily="34" charset="0"/>
              <a:buChar char="•"/>
            </a:pPr>
            <a:endParaRPr lang="es-ES" sz="2800" dirty="0" smtClean="0">
              <a:latin typeface="Calibri" panose="020F0502020204030204" pitchFamily="34" charset="0"/>
            </a:endParaRPr>
          </a:p>
          <a:p>
            <a:pPr marL="800100" lvl="1" indent="-342900">
              <a:buClr>
                <a:srgbClr val="0070C0"/>
              </a:buClr>
              <a:buFont typeface="Arial" panose="020B0604020202020204" pitchFamily="34" charset="0"/>
              <a:buChar char="•"/>
            </a:pPr>
            <a:r>
              <a:rPr lang="es-ES" sz="2800" b="1" dirty="0" smtClean="0">
                <a:solidFill>
                  <a:srgbClr val="0070C0"/>
                </a:solidFill>
                <a:latin typeface="Calibri" panose="020F0502020204030204" pitchFamily="34" charset="0"/>
              </a:rPr>
              <a:t>Adquirir </a:t>
            </a:r>
            <a:r>
              <a:rPr lang="es-ES" sz="2800" b="1" dirty="0">
                <a:solidFill>
                  <a:srgbClr val="0070C0"/>
                </a:solidFill>
                <a:latin typeface="Calibri" panose="020F0502020204030204" pitchFamily="34" charset="0"/>
              </a:rPr>
              <a:t>buenos hábitos </a:t>
            </a:r>
            <a:r>
              <a:rPr lang="es-ES" sz="2800" dirty="0" smtClean="0">
                <a:latin typeface="Calibri" panose="020F0502020204030204" pitchFamily="34" charset="0"/>
              </a:rPr>
              <a:t>en el uso de las TIC</a:t>
            </a:r>
            <a:endParaRPr lang="es-ES" sz="2800" dirty="0">
              <a:latin typeface="Calibri" panose="020F0502020204030204" pitchFamily="34" charset="0"/>
            </a:endParaRPr>
          </a:p>
          <a:p>
            <a:pPr marL="800100" lvl="1" indent="-342900">
              <a:buFont typeface="Wingdings" panose="05000000000000000000" pitchFamily="2" charset="2"/>
              <a:buChar char="§"/>
            </a:pPr>
            <a:endParaRPr lang="es-ES" sz="2800" dirty="0" smtClean="0">
              <a:solidFill>
                <a:srgbClr val="0070C0"/>
              </a:solidFill>
              <a:latin typeface="Calibri" panose="020F0502020204030204" pitchFamily="34" charset="0"/>
            </a:endParaRPr>
          </a:p>
          <a:p>
            <a:pPr marL="800100" lvl="1" indent="-342900">
              <a:buFont typeface="Wingdings" panose="05000000000000000000" pitchFamily="2" charset="2"/>
              <a:buChar char="§"/>
            </a:pPr>
            <a:endParaRPr lang="es-ES" sz="28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vert="horz" lIns="91440" tIns="45720" rIns="91440" bIns="45720" rtlCol="0" anchor="ctr">
            <a:noAutofit/>
          </a:bodyPr>
          <a:lstStyle/>
          <a:p>
            <a:r>
              <a:rPr lang="es-ES" sz="4400" dirty="0"/>
              <a:t>Definiendo qué es el ciberacoso. Ciberbullying</a:t>
            </a:r>
          </a:p>
        </p:txBody>
      </p:sp>
      <p:sp>
        <p:nvSpPr>
          <p:cNvPr id="5" name="Marcador de número de diapositiva 4"/>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20</a:t>
            </a:fld>
            <a:endParaRPr lang="es-ES" dirty="0">
              <a:solidFill>
                <a:prstClr val="white"/>
              </a:solidFill>
            </a:endParaRPr>
          </a:p>
        </p:txBody>
      </p:sp>
      <p:sp>
        <p:nvSpPr>
          <p:cNvPr id="7"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¿Qué es el Ciberacoso?</a:t>
            </a:r>
          </a:p>
        </p:txBody>
      </p:sp>
      <p:graphicFrame>
        <p:nvGraphicFramePr>
          <p:cNvPr id="8" name="Marcador de contenido 8"/>
          <p:cNvGraphicFramePr>
            <a:graphicFrameLocks/>
          </p:cNvGraphicFramePr>
          <p:nvPr>
            <p:extLst>
              <p:ext uri="{D42A27DB-BD31-4B8C-83A1-F6EECF244321}">
                <p14:modId xmlns:p14="http://schemas.microsoft.com/office/powerpoint/2010/main" val="3622912418"/>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23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t>Características del </a:t>
            </a:r>
            <a:r>
              <a:rPr lang="es-ES" sz="4400" dirty="0" smtClean="0"/>
              <a:t>ciberacoso</a:t>
            </a:r>
            <a:endParaRPr lang="es-ES" sz="4400" dirty="0"/>
          </a:p>
        </p:txBody>
      </p:sp>
      <p:pic>
        <p:nvPicPr>
          <p:cNvPr id="9" name="Marcador de contenido 8"/>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539552" y="1776326"/>
            <a:ext cx="8229600" cy="1938944"/>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21</a:t>
            </a:fld>
            <a:endParaRPr lang="es-ES" sz="1200" dirty="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Características</a:t>
            </a:r>
          </a:p>
        </p:txBody>
      </p:sp>
      <p:sp>
        <p:nvSpPr>
          <p:cNvPr id="6" name="CuadroTexto 5"/>
          <p:cNvSpPr txBox="1"/>
          <p:nvPr/>
        </p:nvSpPr>
        <p:spPr>
          <a:xfrm>
            <a:off x="683568" y="4035093"/>
            <a:ext cx="3672408" cy="1477328"/>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smtClean="0">
                <a:solidFill>
                  <a:srgbClr val="0070C0"/>
                </a:solidFill>
              </a:rPr>
              <a:t>Efecto </a:t>
            </a:r>
            <a:r>
              <a:rPr lang="es-ES" b="1" dirty="0" err="1" smtClean="0">
                <a:solidFill>
                  <a:srgbClr val="0070C0"/>
                </a:solidFill>
              </a:rPr>
              <a:t>desinhibidor</a:t>
            </a:r>
            <a:r>
              <a:rPr lang="es-ES" b="1" dirty="0" smtClean="0">
                <a:solidFill>
                  <a:srgbClr val="0070C0"/>
                </a:solidFill>
              </a:rPr>
              <a:t>: </a:t>
            </a:r>
            <a:r>
              <a:rPr lang="es-ES" dirty="0" smtClean="0"/>
              <a:t>Se actúa </a:t>
            </a:r>
            <a:r>
              <a:rPr lang="es-ES" dirty="0"/>
              <a:t>de manera </a:t>
            </a:r>
            <a:r>
              <a:rPr lang="es-ES" dirty="0" smtClean="0"/>
              <a:t>impulsiva </a:t>
            </a:r>
            <a:r>
              <a:rPr lang="es-ES" dirty="0"/>
              <a:t>sin pensar en las </a:t>
            </a:r>
            <a:r>
              <a:rPr lang="es-ES" dirty="0" smtClean="0"/>
              <a:t>consecuencias</a:t>
            </a:r>
          </a:p>
          <a:p>
            <a:pPr marL="285750" indent="-285750" algn="just">
              <a:buClr>
                <a:srgbClr val="0070C0"/>
              </a:buClr>
              <a:buFont typeface="Arial" panose="020B0604020202020204" pitchFamily="34" charset="0"/>
              <a:buChar char="•"/>
            </a:pPr>
            <a:r>
              <a:rPr lang="es-ES" b="1" dirty="0" smtClean="0">
                <a:solidFill>
                  <a:srgbClr val="0070C0"/>
                </a:solidFill>
              </a:rPr>
              <a:t>Supuesto anonimato: </a:t>
            </a:r>
            <a:r>
              <a:rPr lang="es-ES" dirty="0" smtClean="0"/>
              <a:t>capacidad para </a:t>
            </a:r>
            <a:r>
              <a:rPr lang="es-ES" dirty="0"/>
              <a:t>ocultar la identidad </a:t>
            </a:r>
          </a:p>
        </p:txBody>
      </p:sp>
      <p:sp>
        <p:nvSpPr>
          <p:cNvPr id="2" name="CuadroTexto 1"/>
          <p:cNvSpPr txBox="1"/>
          <p:nvPr/>
        </p:nvSpPr>
        <p:spPr>
          <a:xfrm>
            <a:off x="4789004" y="4035093"/>
            <a:ext cx="3528392" cy="1754326"/>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err="1">
                <a:solidFill>
                  <a:srgbClr val="0070C0"/>
                </a:solidFill>
              </a:rPr>
              <a:t>Viralidad</a:t>
            </a:r>
            <a:r>
              <a:rPr lang="es-ES" b="1" dirty="0">
                <a:solidFill>
                  <a:srgbClr val="0070C0"/>
                </a:solidFill>
              </a:rPr>
              <a:t>:</a:t>
            </a:r>
            <a:r>
              <a:rPr lang="es-ES" dirty="0"/>
              <a:t> </a:t>
            </a:r>
            <a:r>
              <a:rPr lang="es-ES" b="1" dirty="0">
                <a:solidFill>
                  <a:srgbClr val="0070C0"/>
                </a:solidFill>
              </a:rPr>
              <a:t>extender un mensaje </a:t>
            </a:r>
            <a:r>
              <a:rPr lang="es-ES" dirty="0"/>
              <a:t>masivamente a una gran velocidad </a:t>
            </a:r>
          </a:p>
          <a:p>
            <a:pPr marL="285750" indent="-285750" algn="just">
              <a:buClr>
                <a:srgbClr val="0070C0"/>
              </a:buClr>
              <a:buFont typeface="Arial" panose="020B0604020202020204" pitchFamily="34" charset="0"/>
              <a:buChar char="•"/>
            </a:pPr>
            <a:r>
              <a:rPr lang="es-ES" b="1" dirty="0">
                <a:solidFill>
                  <a:srgbClr val="0070C0"/>
                </a:solidFill>
              </a:rPr>
              <a:t>Conexión permanente</a:t>
            </a:r>
            <a:r>
              <a:rPr lang="es-ES" dirty="0"/>
              <a:t>: 24 horas, 7 días de la semana</a:t>
            </a:r>
          </a:p>
          <a:p>
            <a:endParaRPr lang="es-ES" dirty="0"/>
          </a:p>
        </p:txBody>
      </p:sp>
    </p:spTree>
    <p:extLst>
      <p:ext uri="{BB962C8B-B14F-4D97-AF65-F5344CB8AC3E}">
        <p14:creationId xmlns:p14="http://schemas.microsoft.com/office/powerpoint/2010/main" val="2822272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a:spLocks noGrp="1"/>
          </p:cNvSpPr>
          <p:nvPr>
            <p:ph type="title"/>
          </p:nvPr>
        </p:nvSpPr>
        <p:spPr>
          <a:xfrm>
            <a:off x="467544" y="1427671"/>
            <a:ext cx="3538736" cy="4725144"/>
          </a:xfrm>
        </p:spPr>
        <p:txBody>
          <a:bodyPr>
            <a:normAutofit/>
          </a:bodyPr>
          <a:lstStyle/>
          <a:p>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22</a:t>
            </a:fld>
            <a:endParaRPr lang="es-ES">
              <a:solidFill>
                <a:prstClr val="white"/>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Agresor/a y víctima</a:t>
            </a: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280" y="188640"/>
            <a:ext cx="4841099" cy="5832648"/>
          </a:xfrm>
          <a:prstGeom prst="rect">
            <a:avLst/>
          </a:prstGeom>
          <a:noFill/>
          <a:ln>
            <a:noFill/>
          </a:ln>
        </p:spPr>
      </p:pic>
      <p:sp>
        <p:nvSpPr>
          <p:cNvPr id="8" name="Cuadro de texto 2"/>
          <p:cNvSpPr txBox="1">
            <a:spLocks noChangeArrowheads="1"/>
          </p:cNvSpPr>
          <p:nvPr/>
        </p:nvSpPr>
        <p:spPr bwMode="auto">
          <a:xfrm>
            <a:off x="611560" y="692696"/>
            <a:ext cx="2880320"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AGRESOR/A</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912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5292080" y="274638"/>
            <a:ext cx="3394720" cy="5674642"/>
          </a:xfrm>
        </p:spPr>
        <p:txBody>
          <a:bodyPr vert="horz" lIns="91440" tIns="45720" rIns="91440" bIns="45720" rtlCol="0" anchor="ctr">
            <a:normAutofit/>
          </a:bodyPr>
          <a:lstStyle/>
          <a:p>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fld id="{132FADFE-3B8F-471C-ABF0-DBC7717ECBBC}" type="slidenum">
              <a:rPr lang="es-ES">
                <a:solidFill>
                  <a:prstClr val="white"/>
                </a:solidFill>
              </a:rPr>
              <a:pPr/>
              <a:t>23</a:t>
            </a:fld>
            <a:endParaRPr lang="es-ES">
              <a:solidFill>
                <a:prstClr val="white"/>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Agresor/a y víctima</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35" y="260648"/>
            <a:ext cx="4728689" cy="5904656"/>
          </a:xfrm>
          <a:prstGeom prst="rect">
            <a:avLst/>
          </a:prstGeom>
          <a:noFill/>
          <a:ln>
            <a:noFill/>
          </a:ln>
        </p:spPr>
      </p:pic>
      <p:sp>
        <p:nvSpPr>
          <p:cNvPr id="15" name="Cuadro de texto 2"/>
          <p:cNvSpPr txBox="1">
            <a:spLocks noChangeArrowheads="1"/>
          </p:cNvSpPr>
          <p:nvPr/>
        </p:nvSpPr>
        <p:spPr bwMode="auto">
          <a:xfrm>
            <a:off x="5549280" y="476672"/>
            <a:ext cx="2880320"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VÍCTIMA</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90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1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724128" y="2965616"/>
            <a:ext cx="3419872" cy="3212641"/>
          </a:xfrm>
          <a:prstGeom prst="rect">
            <a:avLst/>
          </a:prstGeom>
        </p:spPr>
      </p:pic>
      <p:sp>
        <p:nvSpPr>
          <p:cNvPr id="2" name="Título 1"/>
          <p:cNvSpPr>
            <a:spLocks noGrp="1"/>
          </p:cNvSpPr>
          <p:nvPr>
            <p:ph type="title"/>
          </p:nvPr>
        </p:nvSpPr>
        <p:spPr/>
        <p:txBody>
          <a:bodyPr vert="horz" lIns="91440" tIns="45720" rIns="91440" bIns="45720" rtlCol="0" anchor="ctr">
            <a:noAutofit/>
          </a:bodyPr>
          <a:lstStyle/>
          <a:p>
            <a:r>
              <a:rPr lang="es-ES" sz="4400" dirty="0">
                <a:solidFill>
                  <a:srgbClr val="0070C0"/>
                </a:solidFill>
              </a:rPr>
              <a:t>Rol de las personas implicadas en el ciberacoso</a:t>
            </a:r>
          </a:p>
        </p:txBody>
      </p:sp>
      <p:sp>
        <p:nvSpPr>
          <p:cNvPr id="13" name="Marcador de contenido 12"/>
          <p:cNvSpPr>
            <a:spLocks noGrp="1"/>
          </p:cNvSpPr>
          <p:nvPr>
            <p:ph idx="1"/>
          </p:nvPr>
        </p:nvSpPr>
        <p:spPr>
          <a:xfrm>
            <a:off x="251520" y="2467614"/>
            <a:ext cx="5256584" cy="3710643"/>
          </a:xfrm>
          <a:solidFill>
            <a:schemeClr val="bg1"/>
          </a:solidFill>
        </p:spPr>
        <p:txBody>
          <a:bodyPr anchor="ctr">
            <a:normAutofit/>
          </a:bodyPr>
          <a:lstStyle/>
          <a:p>
            <a:pPr>
              <a:buClr>
                <a:srgbClr val="0070C0"/>
              </a:buClr>
            </a:pPr>
            <a:r>
              <a:rPr lang="es-ES" sz="2800" dirty="0" smtClean="0">
                <a:solidFill>
                  <a:schemeClr val="tx1"/>
                </a:solidFill>
              </a:rPr>
              <a:t>Miedo a convertirse en víctimas</a:t>
            </a:r>
          </a:p>
          <a:p>
            <a:pPr>
              <a:buClr>
                <a:srgbClr val="0070C0"/>
              </a:buClr>
            </a:pPr>
            <a:r>
              <a:rPr lang="es-ES" sz="2800" dirty="0" smtClean="0">
                <a:solidFill>
                  <a:schemeClr val="tx1"/>
                </a:solidFill>
              </a:rPr>
              <a:t>Necesidad de integrarse en el grupo</a:t>
            </a:r>
          </a:p>
          <a:p>
            <a:pPr>
              <a:buClr>
                <a:srgbClr val="0070C0"/>
              </a:buClr>
            </a:pPr>
            <a:r>
              <a:rPr lang="es-ES" sz="2800" dirty="0" smtClean="0">
                <a:solidFill>
                  <a:schemeClr val="tx1"/>
                </a:solidFill>
              </a:rPr>
              <a:t>Indiferencia, falta de empatía</a:t>
            </a:r>
          </a:p>
          <a:p>
            <a:pPr>
              <a:buClr>
                <a:srgbClr val="0070C0"/>
              </a:buClr>
            </a:pPr>
            <a:r>
              <a:rPr lang="es-ES" sz="2800" dirty="0" smtClean="0">
                <a:solidFill>
                  <a:schemeClr val="tx1"/>
                </a:solidFill>
              </a:rPr>
              <a:t>Falta de valor y responsabilidad… </a:t>
            </a:r>
          </a:p>
        </p:txBody>
      </p:sp>
      <p:sp>
        <p:nvSpPr>
          <p:cNvPr id="9" name="Marcador de número de diapositiva 5"/>
          <p:cNvSpPr>
            <a:spLocks noGrp="1"/>
          </p:cNvSpPr>
          <p:nvPr>
            <p:ph type="sldNum" sz="quarter" idx="12"/>
          </p:nvPr>
        </p:nvSpPr>
        <p:spPr>
          <a:prstGeom prst="rect">
            <a:avLst/>
          </a:prstGeom>
        </p:spPr>
        <p:txBody>
          <a:bodyPr/>
          <a:lstStyle/>
          <a:p>
            <a:r>
              <a:rPr lang="es-ES" dirty="0" smtClean="0">
                <a:solidFill>
                  <a:prstClr val="white"/>
                </a:solidFill>
              </a:rPr>
              <a:t>29</a:t>
            </a:r>
            <a:endParaRPr lang="es-ES" dirty="0">
              <a:solidFill>
                <a:prstClr val="white"/>
              </a:solidFill>
            </a:endParaRPr>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algn="ctr">
              <a:defRPr sz="1400" b="1">
                <a:solidFill>
                  <a:schemeClr val="bg1"/>
                </a:solidFill>
              </a:defRPr>
            </a:lvl1pPr>
          </a:lstStyle>
          <a:p>
            <a:r>
              <a:rPr lang="es-ES" dirty="0"/>
              <a:t>Los observadores</a:t>
            </a:r>
          </a:p>
        </p:txBody>
      </p:sp>
      <p:sp>
        <p:nvSpPr>
          <p:cNvPr id="11" name="Cuadro de texto 2"/>
          <p:cNvSpPr txBox="1">
            <a:spLocks noChangeArrowheads="1"/>
          </p:cNvSpPr>
          <p:nvPr/>
        </p:nvSpPr>
        <p:spPr bwMode="auto">
          <a:xfrm>
            <a:off x="719572" y="1584076"/>
            <a:ext cx="7704856" cy="646331"/>
          </a:xfrm>
          <a:prstGeom prst="rect">
            <a:avLst/>
          </a:prstGeom>
          <a:solidFill>
            <a:schemeClr val="accent1">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sz="3600" b="1" dirty="0" smtClean="0">
                <a:solidFill>
                  <a:srgbClr val="0070C0"/>
                </a:solidFill>
                <a:ea typeface="Calibri" panose="020F0502020204030204" pitchFamily="34" charset="0"/>
                <a:cs typeface="Calibri" panose="020F0502020204030204" pitchFamily="34" charset="0"/>
              </a:rPr>
              <a:t>OBSERVADORES/ESPECTADORES</a:t>
            </a:r>
            <a:endParaRPr lang="es-ES" sz="3600" b="1" dirty="0">
              <a:solidFill>
                <a:srgbClr val="0070C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3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a:xfrm>
            <a:off x="6553200" y="1004668"/>
            <a:ext cx="2590800" cy="2570693"/>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sp>
        <p:nvSpPr>
          <p:cNvPr id="10" name="Título 7"/>
          <p:cNvSpPr txBox="1">
            <a:spLocks/>
          </p:cNvSpPr>
          <p:nvPr/>
        </p:nvSpPr>
        <p:spPr>
          <a:xfrm>
            <a:off x="0" y="404867"/>
            <a:ext cx="9021688"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Cómo actuar ante </a:t>
            </a:r>
          </a:p>
          <a:p>
            <a:r>
              <a:rPr lang="es-ES" b="0" dirty="0" smtClean="0">
                <a:solidFill>
                  <a:srgbClr val="0070C0"/>
                </a:solidFill>
                <a:latin typeface="+mn-lt"/>
              </a:rPr>
              <a:t>un caso de </a:t>
            </a:r>
            <a:r>
              <a:rPr lang="es-ES" b="0" dirty="0" err="1" smtClean="0">
                <a:solidFill>
                  <a:srgbClr val="0070C0"/>
                </a:solidFill>
                <a:latin typeface="+mn-lt"/>
              </a:rPr>
              <a:t>ciberacoso</a:t>
            </a:r>
            <a:endParaRPr lang="es-ES" b="0" dirty="0">
              <a:solidFill>
                <a:srgbClr val="0070C0"/>
              </a:solidFill>
              <a:latin typeface="+mn-lt"/>
            </a:endParaRPr>
          </a:p>
        </p:txBody>
      </p:sp>
      <p:sp>
        <p:nvSpPr>
          <p:cNvPr id="2" name="Rectángulo 1"/>
          <p:cNvSpPr/>
          <p:nvPr/>
        </p:nvSpPr>
        <p:spPr>
          <a:xfrm>
            <a:off x="426368" y="1988840"/>
            <a:ext cx="8291264" cy="3780522"/>
          </a:xfrm>
          <a:prstGeom prst="rect">
            <a:avLst/>
          </a:prstGeom>
        </p:spPr>
        <p:txBody>
          <a:bodyPr wrap="square">
            <a:spAutoFit/>
          </a:bodyPr>
          <a:lstStyle/>
          <a:p>
            <a:pPr marL="342900" lvl="0" indent="-342900">
              <a:spcBef>
                <a:spcPts val="500"/>
              </a:spcBef>
              <a:spcAft>
                <a:spcPts val="500"/>
              </a:spcAft>
              <a:buClr>
                <a:srgbClr val="0070C0"/>
              </a:buClr>
              <a:buFont typeface="Arial" panose="020B0604020202020204" pitchFamily="34" charset="0"/>
              <a:buChar char="•"/>
            </a:pPr>
            <a:r>
              <a:rPr lang="es-ES" sz="2200" b="1" dirty="0">
                <a:solidFill>
                  <a:srgbClr val="0070C0"/>
                </a:solidFill>
              </a:rPr>
              <a:t>No contestes </a:t>
            </a:r>
            <a:r>
              <a:rPr lang="es-ES" sz="2200" dirty="0"/>
              <a:t>a las </a:t>
            </a:r>
            <a:r>
              <a:rPr lang="es-ES" sz="2200" dirty="0" smtClean="0"/>
              <a:t>provocaciones</a:t>
            </a:r>
            <a:endParaRPr lang="es-ES" sz="2200" b="1" dirty="0"/>
          </a:p>
          <a:p>
            <a:pPr marL="342900" lvl="0" indent="-342900" algn="just">
              <a:spcBef>
                <a:spcPts val="500"/>
              </a:spcBef>
              <a:spcAft>
                <a:spcPts val="500"/>
              </a:spcAft>
              <a:buClr>
                <a:srgbClr val="0070C0"/>
              </a:buClr>
              <a:buFont typeface="Arial" panose="020B0604020202020204" pitchFamily="34" charset="0"/>
              <a:buChar char="•"/>
            </a:pPr>
            <a:r>
              <a:rPr lang="es-ES" sz="2200" dirty="0"/>
              <a:t>Si te molestan </a:t>
            </a:r>
            <a:r>
              <a:rPr lang="es-ES" sz="2200" b="1" dirty="0">
                <a:solidFill>
                  <a:srgbClr val="0070C0"/>
                </a:solidFill>
              </a:rPr>
              <a:t>abandona la </a:t>
            </a:r>
            <a:r>
              <a:rPr lang="es-ES" sz="2200" b="1" dirty="0" smtClean="0">
                <a:solidFill>
                  <a:srgbClr val="0070C0"/>
                </a:solidFill>
              </a:rPr>
              <a:t>Red</a:t>
            </a:r>
            <a:endParaRPr lang="es-ES" sz="2200" dirty="0" smtClean="0"/>
          </a:p>
          <a:p>
            <a:pPr marL="342900" lvl="0" indent="-342900" algn="just">
              <a:spcBef>
                <a:spcPts val="500"/>
              </a:spcBef>
              <a:spcAft>
                <a:spcPts val="500"/>
              </a:spcAft>
              <a:buClr>
                <a:srgbClr val="0070C0"/>
              </a:buClr>
              <a:buFont typeface="Arial" panose="020B0604020202020204" pitchFamily="34" charset="0"/>
              <a:buChar char="•"/>
            </a:pPr>
            <a:r>
              <a:rPr lang="es-ES" sz="2200" dirty="0" smtClean="0"/>
              <a:t>Si </a:t>
            </a:r>
            <a:r>
              <a:rPr lang="es-ES" sz="2200" dirty="0"/>
              <a:t>te acosan, </a:t>
            </a:r>
            <a:r>
              <a:rPr lang="es-ES" sz="2200" b="1" dirty="0">
                <a:solidFill>
                  <a:srgbClr val="0070C0"/>
                </a:solidFill>
              </a:rPr>
              <a:t>guarda las </a:t>
            </a:r>
            <a:r>
              <a:rPr lang="es-ES" sz="2200" b="1" dirty="0" smtClean="0">
                <a:solidFill>
                  <a:srgbClr val="0070C0"/>
                </a:solidFill>
              </a:rPr>
              <a:t>pruebas</a:t>
            </a:r>
            <a:endParaRPr lang="es-ES" sz="2200" dirty="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Informa o denuncia la situación </a:t>
            </a:r>
            <a:r>
              <a:rPr lang="es-ES" sz="2200" dirty="0"/>
              <a:t>de acoso a través del administrador del servicio Web (Twitter, Facebook, Instagram</a:t>
            </a:r>
            <a:r>
              <a:rPr lang="es-ES" sz="2200" dirty="0" smtClean="0"/>
              <a:t>) </a:t>
            </a:r>
          </a:p>
          <a:p>
            <a:pPr marL="342900" indent="-342900" algn="just">
              <a:spcBef>
                <a:spcPts val="500"/>
              </a:spcBef>
              <a:spcAft>
                <a:spcPts val="500"/>
              </a:spcAft>
              <a:buClr>
                <a:srgbClr val="0070C0"/>
              </a:buClr>
              <a:buFont typeface="Arial" panose="020B0604020202020204" pitchFamily="34" charset="0"/>
              <a:buChar char="•"/>
            </a:pPr>
            <a:r>
              <a:rPr lang="es-ES" sz="2200" dirty="0" smtClean="0"/>
              <a:t>No </a:t>
            </a:r>
            <a:r>
              <a:rPr lang="es-ES" sz="2200" dirty="0"/>
              <a:t>te sientas culpable. Es quien te </a:t>
            </a:r>
            <a:r>
              <a:rPr lang="es-ES" sz="2200" dirty="0" smtClean="0"/>
              <a:t>acosa, </a:t>
            </a:r>
            <a:r>
              <a:rPr lang="es-ES" sz="2200" dirty="0"/>
              <a:t>quien está cometiendo un delito. </a:t>
            </a:r>
            <a:r>
              <a:rPr lang="es-ES" sz="2200" b="1" dirty="0">
                <a:solidFill>
                  <a:srgbClr val="0070C0"/>
                </a:solidFill>
              </a:rPr>
              <a:t>Tú no tienes la </a:t>
            </a:r>
            <a:r>
              <a:rPr lang="es-ES" sz="2200" b="1" dirty="0" smtClean="0">
                <a:solidFill>
                  <a:srgbClr val="0070C0"/>
                </a:solidFill>
              </a:rPr>
              <a:t>culpa</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Pide ayuda </a:t>
            </a:r>
            <a:r>
              <a:rPr lang="es-ES" sz="2200" dirty="0"/>
              <a:t>siempre a un adulto de referencia y confianza para ti. Si la amenaza es grave, pide ayuda con </a:t>
            </a:r>
            <a:r>
              <a:rPr lang="es-ES" sz="2200" dirty="0" smtClean="0"/>
              <a:t>urgencia</a:t>
            </a:r>
            <a:endParaRPr lang="es-ES" sz="2200" dirty="0"/>
          </a:p>
        </p:txBody>
      </p:sp>
      <p:sp>
        <p:nvSpPr>
          <p:cNvPr id="7"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spTree>
    <p:extLst>
      <p:ext uri="{BB962C8B-B14F-4D97-AF65-F5344CB8AC3E}">
        <p14:creationId xmlns:p14="http://schemas.microsoft.com/office/powerpoint/2010/main" val="96103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26</a:t>
            </a:fld>
            <a:endParaRPr lang="es-ES" dirty="0"/>
          </a:p>
        </p:txBody>
      </p:sp>
      <p:sp>
        <p:nvSpPr>
          <p:cNvPr id="10" name="Título 7"/>
          <p:cNvSpPr txBox="1">
            <a:spLocks/>
          </p:cNvSpPr>
          <p:nvPr/>
        </p:nvSpPr>
        <p:spPr>
          <a:xfrm>
            <a:off x="15627" y="332656"/>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a:t>
            </a:r>
            <a:endParaRPr lang="es-ES" b="0" dirty="0">
              <a:solidFill>
                <a:srgbClr val="0070C0"/>
              </a:solidFill>
              <a:latin typeface="+mn-lt"/>
            </a:endParaRPr>
          </a:p>
        </p:txBody>
      </p:sp>
      <p:sp>
        <p:nvSpPr>
          <p:cNvPr id="2" name="CuadroTexto 1"/>
          <p:cNvSpPr txBox="1"/>
          <p:nvPr/>
        </p:nvSpPr>
        <p:spPr>
          <a:xfrm>
            <a:off x="395536" y="1922507"/>
            <a:ext cx="8352928" cy="3526606"/>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Comunica lo que </a:t>
            </a:r>
            <a:r>
              <a:rPr lang="es-ES" sz="2200" b="1" dirty="0" smtClean="0">
                <a:solidFill>
                  <a:srgbClr val="0070C0"/>
                </a:solidFill>
              </a:rPr>
              <a:t>piensas </a:t>
            </a:r>
            <a:r>
              <a:rPr lang="es-ES" sz="2200" b="1" dirty="0">
                <a:solidFill>
                  <a:srgbClr val="0070C0"/>
                </a:solidFill>
              </a:rPr>
              <a:t>de forma asertiva</a:t>
            </a:r>
            <a:r>
              <a:rPr lang="es-ES" sz="2200" dirty="0"/>
              <a:t>: </a:t>
            </a:r>
            <a:r>
              <a:rPr lang="es-ES" sz="2200" dirty="0" smtClean="0"/>
              <a:t>habla </a:t>
            </a:r>
            <a:r>
              <a:rPr lang="es-ES" sz="2200" dirty="0"/>
              <a:t>clara y honestamente sobre tus necesidades, emociones, intereses y </a:t>
            </a:r>
            <a:r>
              <a:rPr lang="es-ES" sz="2200" dirty="0" smtClean="0"/>
              <a:t>opiniones</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dirty="0"/>
              <a:t>Trata a los demás con </a:t>
            </a:r>
            <a:r>
              <a:rPr lang="es-ES" sz="2200" b="1" dirty="0">
                <a:solidFill>
                  <a:srgbClr val="0070C0"/>
                </a:solidFill>
              </a:rPr>
              <a:t>amabilidad y </a:t>
            </a:r>
            <a:r>
              <a:rPr lang="es-ES" sz="2200" b="1" dirty="0" smtClean="0">
                <a:solidFill>
                  <a:srgbClr val="0070C0"/>
                </a:solidFill>
              </a:rPr>
              <a:t>respeto</a:t>
            </a:r>
            <a:endParaRPr lang="es-ES" sz="2200" dirty="0" smtClean="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Fomenta la empatía</a:t>
            </a:r>
            <a:r>
              <a:rPr lang="es-ES" sz="2200" dirty="0" smtClean="0"/>
              <a:t>, </a:t>
            </a:r>
            <a:r>
              <a:rPr lang="es-ES" sz="2200" dirty="0"/>
              <a:t>siendo capaz de ponerte en la piel del </a:t>
            </a:r>
            <a:r>
              <a:rPr lang="es-ES" sz="2200" dirty="0" smtClean="0"/>
              <a:t>otro</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hagas en la Red lo que no harías en persona</a:t>
            </a:r>
            <a:r>
              <a:rPr lang="es-ES" sz="2200" dirty="0"/>
              <a:t>. Desarrolla tu pensamiento crítico: analiza y cuestiona la realidad, tomando tus propias </a:t>
            </a:r>
            <a:r>
              <a:rPr lang="es-ES" sz="2200" dirty="0" smtClean="0"/>
              <a:t>decisiones</a:t>
            </a:r>
            <a:endParaRPr lang="es-ES" sz="2200" dirty="0"/>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pic>
        <p:nvPicPr>
          <p:cNvPr id="7" name="Picture 4" descr="Humano, Serie, Niño, Cadena Humana, Persona, Comun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786596"/>
            <a:ext cx="3071391" cy="15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27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p:blipFill>
        <p:spPr>
          <a:xfrm>
            <a:off x="5204453" y="4304247"/>
            <a:ext cx="3942438" cy="1883035"/>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27</a:t>
            </a:fld>
            <a:endParaRPr lang="es-ES" dirty="0"/>
          </a:p>
        </p:txBody>
      </p:sp>
      <p:sp>
        <p:nvSpPr>
          <p:cNvPr id="10" name="Título 7"/>
          <p:cNvSpPr txBox="1">
            <a:spLocks/>
          </p:cNvSpPr>
          <p:nvPr/>
        </p:nvSpPr>
        <p:spPr>
          <a:xfrm>
            <a:off x="0" y="433027"/>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(II)</a:t>
            </a:r>
            <a:endParaRPr lang="es-ES" b="0" dirty="0">
              <a:solidFill>
                <a:srgbClr val="0070C0"/>
              </a:solidFill>
              <a:latin typeface="+mn-lt"/>
            </a:endParaRPr>
          </a:p>
        </p:txBody>
      </p:sp>
      <p:sp>
        <p:nvSpPr>
          <p:cNvPr id="2" name="CuadroTexto 1"/>
          <p:cNvSpPr txBox="1"/>
          <p:nvPr/>
        </p:nvSpPr>
        <p:spPr>
          <a:xfrm>
            <a:off x="405515" y="2967797"/>
            <a:ext cx="8126925" cy="1449115"/>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calles ni ocultes el </a:t>
            </a:r>
            <a:r>
              <a:rPr lang="es-ES" sz="2200" b="1" dirty="0" err="1">
                <a:solidFill>
                  <a:srgbClr val="0070C0"/>
                </a:solidFill>
              </a:rPr>
              <a:t>ciberacoso</a:t>
            </a:r>
            <a:r>
              <a:rPr lang="es-ES" sz="2200" b="1" dirty="0">
                <a:solidFill>
                  <a:srgbClr val="0070C0"/>
                </a:solidFill>
              </a:rPr>
              <a:t>. </a:t>
            </a:r>
            <a:r>
              <a:rPr lang="es-ES" sz="2200" dirty="0"/>
              <a:t>Confía en familia, </a:t>
            </a:r>
            <a:r>
              <a:rPr lang="es-ES" sz="2200" dirty="0" smtClean="0"/>
              <a:t>profesorado y </a:t>
            </a:r>
            <a:r>
              <a:rPr lang="es-ES" sz="2200" dirty="0"/>
              <a:t>mediadores. </a:t>
            </a:r>
            <a:r>
              <a:rPr lang="es-ES" sz="2200" dirty="0" smtClean="0"/>
              <a:t>Si </a:t>
            </a:r>
            <a:r>
              <a:rPr lang="es-ES" sz="2200" dirty="0"/>
              <a:t>detectas o sospechas de una situación de posible acoso a tu alrededor, </a:t>
            </a:r>
            <a:r>
              <a:rPr lang="es-ES" sz="2200" b="1" dirty="0">
                <a:solidFill>
                  <a:srgbClr val="0070C0"/>
                </a:solidFill>
              </a:rPr>
              <a:t>no dudes en ofrecer </a:t>
            </a:r>
            <a:r>
              <a:rPr lang="es-ES" sz="2200" b="1" dirty="0" smtClean="0">
                <a:solidFill>
                  <a:srgbClr val="0070C0"/>
                </a:solidFill>
              </a:rPr>
              <a:t>ayuda</a:t>
            </a:r>
            <a:endParaRPr lang="es-E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dirty="0"/>
              <a:t>Pautas actuación</a:t>
            </a:r>
          </a:p>
        </p:txBody>
      </p:sp>
      <p:sp>
        <p:nvSpPr>
          <p:cNvPr id="9" name="Rectángulo 8"/>
          <p:cNvSpPr/>
          <p:nvPr/>
        </p:nvSpPr>
        <p:spPr>
          <a:xfrm>
            <a:off x="405514" y="2029288"/>
            <a:ext cx="8444973" cy="769441"/>
          </a:xfrm>
          <a:prstGeom prst="rect">
            <a:avLst/>
          </a:prstGeom>
        </p:spPr>
        <p:txBody>
          <a:bodyPr wrap="square" numCol="1">
            <a:spAutoFit/>
          </a:bodyPr>
          <a:lstStyle/>
          <a:p>
            <a:pPr marL="342900" indent="-342900" algn="just">
              <a:spcBef>
                <a:spcPts val="500"/>
              </a:spcBef>
              <a:spcAft>
                <a:spcPts val="500"/>
              </a:spcAft>
              <a:buClr>
                <a:srgbClr val="0070C0"/>
              </a:buClr>
              <a:buFont typeface="Arial" panose="020B0604020202020204" pitchFamily="34" charset="0"/>
              <a:buChar char="•"/>
            </a:pPr>
            <a:r>
              <a:rPr lang="es-ES" sz="2200" dirty="0" smtClean="0">
                <a:solidFill>
                  <a:prstClr val="black"/>
                </a:solidFill>
              </a:rPr>
              <a:t>No seas partícipe del </a:t>
            </a:r>
            <a:r>
              <a:rPr lang="es-ES" sz="2200" b="1" dirty="0" smtClean="0">
                <a:solidFill>
                  <a:srgbClr val="0070C0"/>
                </a:solidFill>
              </a:rPr>
              <a:t>sexting</a:t>
            </a:r>
            <a:r>
              <a:rPr lang="es-ES" sz="2200" dirty="0" smtClean="0">
                <a:solidFill>
                  <a:prstClr val="black"/>
                </a:solidFill>
              </a:rPr>
              <a:t>, ni creándolo, ni reenviándolo, ni fomentándolo</a:t>
            </a:r>
            <a:endParaRPr lang="es-ES" sz="2200" dirty="0">
              <a:solidFill>
                <a:prstClr val="black"/>
              </a:solidFill>
            </a:endParaRPr>
          </a:p>
        </p:txBody>
      </p:sp>
    </p:spTree>
    <p:extLst>
      <p:ext uri="{BB962C8B-B14F-4D97-AF65-F5344CB8AC3E}">
        <p14:creationId xmlns:p14="http://schemas.microsoft.com/office/powerpoint/2010/main" val="2801312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41" y="3284984"/>
            <a:ext cx="210598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326">
            <a:off x="6985201" y="4835717"/>
            <a:ext cx="2143926" cy="80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a:bodyPr>
          <a:lstStyle/>
          <a:p>
            <a:r>
              <a:rPr lang="es-ES" sz="4400" dirty="0" smtClean="0"/>
              <a:t>Recomendaciones</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solidFill>
                  <a:prstClr val="white"/>
                </a:solidFill>
              </a:rPr>
              <a:pPr/>
              <a:t>28</a:t>
            </a:fld>
            <a:endParaRPr lang="es-ES" dirty="0">
              <a:solidFill>
                <a:prstClr val="white"/>
              </a:solidFill>
            </a:endParaRPr>
          </a:p>
        </p:txBody>
      </p:sp>
      <p:sp>
        <p:nvSpPr>
          <p:cNvPr id="7" name="Marcador de pie de página 4"/>
          <p:cNvSpPr>
            <a:spLocks noGrp="1"/>
          </p:cNvSpPr>
          <p:nvPr>
            <p:ph type="ftr" sz="quarter" idx="11"/>
          </p:nvPr>
        </p:nvSpPr>
        <p:spPr/>
        <p:txBody>
          <a:bodyPr/>
          <a:lstStyle/>
          <a:p>
            <a:pPr algn="ctr"/>
            <a:r>
              <a:rPr lang="es-ES" dirty="0"/>
              <a:t>Recomendaciones genéricas </a:t>
            </a:r>
          </a:p>
        </p:txBody>
      </p:sp>
      <p:pic>
        <p:nvPicPr>
          <p:cNvPr id="11" name="Picture 2" descr="Cómo debe ser una contraseñ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598418"/>
            <a:ext cx="2940279" cy="1254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923265434"/>
              </p:ext>
            </p:extLst>
          </p:nvPr>
        </p:nvGraphicFramePr>
        <p:xfrm>
          <a:off x="662880" y="1340768"/>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51074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9192">
            <a:off x="519505" y="5194488"/>
            <a:ext cx="1791394" cy="67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7162">
            <a:off x="6913589" y="4890913"/>
            <a:ext cx="1641897" cy="92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www.osi.es/sites/default/files/logo-certificados-digitales-https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7642">
            <a:off x="208083" y="1178655"/>
            <a:ext cx="230425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1648">
            <a:off x="6691469" y="1350622"/>
            <a:ext cx="2222674" cy="83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a:bodyPr>
          <a:lstStyle/>
          <a:p>
            <a:r>
              <a:rPr lang="es-ES" sz="4400" dirty="0" smtClean="0"/>
              <a:t>Recomendaciones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51063867"/>
              </p:ext>
            </p:extLst>
          </p:nvPr>
        </p:nvGraphicFramePr>
        <p:xfrm>
          <a:off x="395536" y="1484784"/>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solidFill>
                  <a:prstClr val="white"/>
                </a:solidFill>
              </a:rPr>
              <a:pPr/>
              <a:t>29</a:t>
            </a:fld>
            <a:endParaRPr lang="es-ES" dirty="0">
              <a:solidFill>
                <a:prstClr val="white"/>
              </a:solidFill>
            </a:endParaRPr>
          </a:p>
        </p:txBody>
      </p:sp>
      <p:sp>
        <p:nvSpPr>
          <p:cNvPr id="7" name="Marcador de pie de página 4"/>
          <p:cNvSpPr>
            <a:spLocks noGrp="1"/>
          </p:cNvSpPr>
          <p:nvPr>
            <p:ph type="ftr" sz="quarter" idx="11"/>
          </p:nvPr>
        </p:nvSpPr>
        <p:spPr>
          <a:xfrm>
            <a:off x="1403648" y="6356350"/>
            <a:ext cx="6336704" cy="365125"/>
          </a:xfrm>
        </p:spPr>
        <p:txBody>
          <a:bodyPr/>
          <a:lstStyle/>
          <a:p>
            <a:pPr algn="ctr"/>
            <a:r>
              <a:rPr lang="es-ES" dirty="0"/>
              <a:t>Recomendaciones genéricas</a:t>
            </a:r>
          </a:p>
        </p:txBody>
      </p:sp>
    </p:spTree>
    <p:extLst>
      <p:ext uri="{BB962C8B-B14F-4D97-AF65-F5344CB8AC3E}">
        <p14:creationId xmlns:p14="http://schemas.microsoft.com/office/powerpoint/2010/main" val="68309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pPr algn="ctr"/>
            <a:r>
              <a:rPr lang="es-ES" sz="4400" dirty="0" smtClean="0">
                <a:solidFill>
                  <a:srgbClr val="0070C0"/>
                </a:solidFill>
                <a:latin typeface="+mn-lt"/>
              </a:rPr>
              <a:t>Acceso a contenido inapropiado</a:t>
            </a:r>
            <a:endParaRPr lang="es-ES" sz="4400" dirty="0">
              <a:solidFill>
                <a:srgbClr val="0070C0"/>
              </a:solidFill>
              <a:latin typeface="+mn-lt"/>
            </a:endParaRPr>
          </a:p>
        </p:txBody>
      </p:sp>
      <p:pic>
        <p:nvPicPr>
          <p:cNvPr id="3" name="Marcador de posición de imagen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0878" y="1268760"/>
            <a:ext cx="5482244" cy="4314305"/>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a:p>
        </p:txBody>
      </p:sp>
      <p:sp>
        <p:nvSpPr>
          <p:cNvPr id="6" name="Marcador de pie de página 5"/>
          <p:cNvSpPr>
            <a:spLocks noGrp="1"/>
          </p:cNvSpPr>
          <p:nvPr>
            <p:ph type="ftr" sz="quarter" idx="11"/>
          </p:nvPr>
        </p:nvSpPr>
        <p:spPr>
          <a:xfrm>
            <a:off x="2231740" y="6381328"/>
            <a:ext cx="4680520" cy="365125"/>
          </a:xfrm>
        </p:spPr>
        <p:txBody>
          <a:bodyPr/>
          <a:lstStyle/>
          <a:p>
            <a:pPr algn="ctr"/>
            <a:r>
              <a:rPr lang="es-ES" dirty="0"/>
              <a:t>Acceso a contenidos inapropiados</a:t>
            </a:r>
          </a:p>
        </p:txBody>
      </p:sp>
    </p:spTree>
    <p:extLst>
      <p:ext uri="{BB962C8B-B14F-4D97-AF65-F5344CB8AC3E}">
        <p14:creationId xmlns:p14="http://schemas.microsoft.com/office/powerpoint/2010/main" val="4037448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264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8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4400" dirty="0" smtClean="0"/>
              <a:t>Riesgos de acceso a contenidos inapropiados</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4</a:t>
            </a:fld>
            <a:endParaRPr lang="es-ES"/>
          </a:p>
        </p:txBody>
      </p:sp>
      <p:sp>
        <p:nvSpPr>
          <p:cNvPr id="9" name="Marcador de pie de página 3"/>
          <p:cNvSpPr>
            <a:spLocks noGrp="1"/>
          </p:cNvSpPr>
          <p:nvPr>
            <p:ph type="ftr" sz="quarter" idx="11"/>
          </p:nvPr>
        </p:nvSpPr>
        <p:spPr>
          <a:xfrm>
            <a:off x="2766628" y="6356350"/>
            <a:ext cx="3610744" cy="365125"/>
          </a:xfrm>
        </p:spPr>
        <p:txBody>
          <a:bodyPr/>
          <a:lstStyle/>
          <a:p>
            <a:pPr algn="ctr"/>
            <a:r>
              <a:rPr lang="es-ES" dirty="0"/>
              <a:t>Acceso a contenidos inapropiados. Riesgos</a:t>
            </a:r>
          </a:p>
        </p:txBody>
      </p:sp>
      <p:sp>
        <p:nvSpPr>
          <p:cNvPr id="10" name="Rectángulo redondeado 9"/>
          <p:cNvSpPr/>
          <p:nvPr/>
        </p:nvSpPr>
        <p:spPr>
          <a:xfrm>
            <a:off x="457200" y="1884285"/>
            <a:ext cx="1815610" cy="1250955"/>
          </a:xfrm>
          <a:prstGeom prst="round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1" name="Grupo 10"/>
          <p:cNvGrpSpPr/>
          <p:nvPr/>
        </p:nvGrpSpPr>
        <p:grpSpPr>
          <a:xfrm>
            <a:off x="97160" y="3225122"/>
            <a:ext cx="2520280" cy="1080343"/>
            <a:chOff x="875366" y="1251851"/>
            <a:chExt cx="2088232" cy="673591"/>
          </a:xfrm>
        </p:grpSpPr>
        <p:sp>
          <p:nvSpPr>
            <p:cNvPr id="12" name="Rectángulo 11"/>
            <p:cNvSpPr/>
            <p:nvPr/>
          </p:nvSpPr>
          <p:spPr>
            <a:xfrm>
              <a:off x="875366"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ángulo 12"/>
            <p:cNvSpPr/>
            <p:nvPr/>
          </p:nvSpPr>
          <p:spPr>
            <a:xfrm>
              <a:off x="875366" y="1251851"/>
              <a:ext cx="2088232"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Acceso a información,  conductas y consejos no adecuados a su edad</a:t>
              </a:r>
              <a:endParaRPr lang="es-ES" kern="1200" dirty="0">
                <a:solidFill>
                  <a:srgbClr val="0070C0"/>
                </a:solidFill>
                <a:latin typeface="+mn-lt"/>
              </a:endParaRPr>
            </a:p>
          </p:txBody>
        </p:sp>
      </p:grpSp>
      <p:sp>
        <p:nvSpPr>
          <p:cNvPr id="14" name="Rectángulo redondeado 13"/>
          <p:cNvSpPr/>
          <p:nvPr/>
        </p:nvSpPr>
        <p:spPr>
          <a:xfrm>
            <a:off x="3553544" y="1884285"/>
            <a:ext cx="1815610" cy="1250955"/>
          </a:xfrm>
          <a:prstGeom prst="round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5" name="Grupo 14"/>
          <p:cNvGrpSpPr/>
          <p:nvPr/>
        </p:nvGrpSpPr>
        <p:grpSpPr>
          <a:xfrm>
            <a:off x="3524976" y="3225122"/>
            <a:ext cx="1815610" cy="673591"/>
            <a:chOff x="2872614" y="1251851"/>
            <a:chExt cx="1815610" cy="673591"/>
          </a:xfrm>
        </p:grpSpPr>
        <p:sp>
          <p:nvSpPr>
            <p:cNvPr id="16" name="Rectángulo 15"/>
            <p:cNvSpPr/>
            <p:nvPr/>
          </p:nvSpPr>
          <p:spPr>
            <a:xfrm>
              <a:off x="2872614"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ángulo 16"/>
            <p:cNvSpPr/>
            <p:nvPr/>
          </p:nvSpPr>
          <p:spPr>
            <a:xfrm>
              <a:off x="2872614"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‘Amistades’ poco recomendables</a:t>
              </a:r>
            </a:p>
          </p:txBody>
        </p:sp>
      </p:grpSp>
      <p:sp>
        <p:nvSpPr>
          <p:cNvPr id="18" name="Rectángulo redondeado 17"/>
          <p:cNvSpPr/>
          <p:nvPr/>
        </p:nvSpPr>
        <p:spPr>
          <a:xfrm>
            <a:off x="6649888" y="1890013"/>
            <a:ext cx="1815610" cy="1250955"/>
          </a:xfrm>
          <a:prstGeom prst="round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9" name="Grupo 18"/>
          <p:cNvGrpSpPr/>
          <p:nvPr/>
        </p:nvGrpSpPr>
        <p:grpSpPr>
          <a:xfrm>
            <a:off x="6313512" y="3140968"/>
            <a:ext cx="2448272" cy="673591"/>
            <a:chOff x="4869862" y="1251851"/>
            <a:chExt cx="1815610" cy="673591"/>
          </a:xfrm>
        </p:grpSpPr>
        <p:sp>
          <p:nvSpPr>
            <p:cNvPr id="20" name="Rectángulo 19"/>
            <p:cNvSpPr/>
            <p:nvPr/>
          </p:nvSpPr>
          <p:spPr>
            <a:xfrm>
              <a:off x="4869862"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4869862"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err="1" smtClean="0">
                  <a:solidFill>
                    <a:srgbClr val="0070C0"/>
                  </a:solidFill>
                  <a:latin typeface="+mn-lt"/>
                </a:rPr>
                <a:t>Ciberacoso</a:t>
              </a:r>
              <a:r>
                <a:rPr lang="es-ES" kern="1200" dirty="0" smtClean="0">
                  <a:solidFill>
                    <a:srgbClr val="0070C0"/>
                  </a:solidFill>
                  <a:latin typeface="+mn-lt"/>
                </a:rPr>
                <a:t> y ciberbullying</a:t>
              </a:r>
              <a:endParaRPr lang="es-ES" kern="1200" dirty="0">
                <a:solidFill>
                  <a:srgbClr val="0070C0"/>
                </a:solidFill>
                <a:latin typeface="+mn-lt"/>
              </a:endParaRPr>
            </a:p>
          </p:txBody>
        </p:sp>
      </p:grpSp>
      <p:sp>
        <p:nvSpPr>
          <p:cNvPr id="22" name="Rectángulo redondeado 21"/>
          <p:cNvSpPr/>
          <p:nvPr/>
        </p:nvSpPr>
        <p:spPr>
          <a:xfrm>
            <a:off x="2267744" y="4159398"/>
            <a:ext cx="1815610" cy="1250955"/>
          </a:xfrm>
          <a:prstGeom prst="roundRect">
            <a:avLst/>
          </a:prstGeom>
          <a:blipFill>
            <a:blip r:embed="rId6">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3" name="Grupo 22"/>
          <p:cNvGrpSpPr/>
          <p:nvPr/>
        </p:nvGrpSpPr>
        <p:grpSpPr>
          <a:xfrm>
            <a:off x="945675" y="5456050"/>
            <a:ext cx="3554317" cy="673591"/>
            <a:chOff x="1873990" y="3357960"/>
            <a:chExt cx="1815610" cy="673591"/>
          </a:xfrm>
        </p:grpSpPr>
        <p:sp>
          <p:nvSpPr>
            <p:cNvPr id="24" name="Rectángulo 23"/>
            <p:cNvSpPr/>
            <p:nvPr/>
          </p:nvSpPr>
          <p:spPr>
            <a:xfrm>
              <a:off x="1873990"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ángulo 24"/>
            <p:cNvSpPr/>
            <p:nvPr/>
          </p:nvSpPr>
          <p:spPr>
            <a:xfrm>
              <a:off x="1873990"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smtClean="0">
                  <a:solidFill>
                    <a:srgbClr val="0070C0"/>
                  </a:solidFill>
                </a:rPr>
                <a:t>Potenciales </a:t>
              </a:r>
              <a:r>
                <a:rPr lang="es-ES" dirty="0">
                  <a:solidFill>
                    <a:srgbClr val="0070C0"/>
                  </a:solidFill>
                </a:rPr>
                <a:t>engaños y estafas (anuncios publicitarios)</a:t>
              </a:r>
            </a:p>
          </p:txBody>
        </p:sp>
      </p:grpSp>
      <p:sp>
        <p:nvSpPr>
          <p:cNvPr id="26" name="Rectángulo redondeado 25"/>
          <p:cNvSpPr/>
          <p:nvPr/>
        </p:nvSpPr>
        <p:spPr>
          <a:xfrm>
            <a:off x="4906286" y="4159398"/>
            <a:ext cx="1815610" cy="1250955"/>
          </a:xfrm>
          <a:prstGeom prst="roundRect">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7" name="Grupo 26"/>
          <p:cNvGrpSpPr/>
          <p:nvPr/>
        </p:nvGrpSpPr>
        <p:grpSpPr>
          <a:xfrm>
            <a:off x="4849688" y="5472026"/>
            <a:ext cx="3531240" cy="673591"/>
            <a:chOff x="3871238" y="3357960"/>
            <a:chExt cx="1815610" cy="673591"/>
          </a:xfrm>
        </p:grpSpPr>
        <p:sp>
          <p:nvSpPr>
            <p:cNvPr id="28" name="Rectángulo 27"/>
            <p:cNvSpPr/>
            <p:nvPr/>
          </p:nvSpPr>
          <p:spPr>
            <a:xfrm>
              <a:off x="3871238"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ángulo 28"/>
            <p:cNvSpPr/>
            <p:nvPr/>
          </p:nvSpPr>
          <p:spPr>
            <a:xfrm>
              <a:off x="3871238"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defTabSz="577850">
                <a:lnSpc>
                  <a:spcPct val="90000"/>
                </a:lnSpc>
                <a:spcBef>
                  <a:spcPct val="0"/>
                </a:spcBef>
                <a:spcAft>
                  <a:spcPct val="35000"/>
                </a:spcAft>
              </a:pPr>
              <a:r>
                <a:rPr lang="es-ES" kern="1200" dirty="0" smtClean="0">
                  <a:solidFill>
                    <a:srgbClr val="0070C0"/>
                  </a:solidFill>
                  <a:latin typeface="+mn-lt"/>
                </a:rPr>
                <a:t>Virus y programas espía (acceso no consentido a información personal)</a:t>
              </a:r>
              <a:endParaRPr lang="es-ES" kern="1200" dirty="0">
                <a:solidFill>
                  <a:srgbClr val="0070C0"/>
                </a:solidFill>
                <a:latin typeface="+mn-lt"/>
              </a:endParaRPr>
            </a:p>
          </p:txBody>
        </p:sp>
      </p:grpSp>
    </p:spTree>
    <p:extLst>
      <p:ext uri="{BB962C8B-B14F-4D97-AF65-F5344CB8AC3E}">
        <p14:creationId xmlns:p14="http://schemas.microsoft.com/office/powerpoint/2010/main" val="92072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oAutofit/>
          </a:bodyPr>
          <a:lstStyle/>
          <a:p>
            <a:r>
              <a:rPr lang="es-ES" dirty="0" smtClean="0"/>
              <a:t>Recomendaciones para su prevención </a:t>
            </a:r>
            <a:endParaRPr lang="es-ES" dirty="0"/>
          </a:p>
        </p:txBody>
      </p:sp>
      <p:sp>
        <p:nvSpPr>
          <p:cNvPr id="13" name="Marcador de número de diapositiva 12"/>
          <p:cNvSpPr>
            <a:spLocks noGrp="1"/>
          </p:cNvSpPr>
          <p:nvPr>
            <p:ph type="sldNum" sz="quarter" idx="12"/>
          </p:nvPr>
        </p:nvSpPr>
        <p:spPr/>
        <p:txBody>
          <a:bodyPr/>
          <a:lstStyle/>
          <a:p>
            <a:fld id="{132FADFE-3B8F-471C-ABF0-DBC7717ECBBC}" type="slidenum">
              <a:rPr lang="es-ES" smtClean="0"/>
              <a:pPr/>
              <a:t>5</a:t>
            </a:fld>
            <a:endParaRPr lang="es-ES"/>
          </a:p>
        </p:txBody>
      </p:sp>
      <p:sp>
        <p:nvSpPr>
          <p:cNvPr id="7" name="Marcador de pie de página 2"/>
          <p:cNvSpPr>
            <a:spLocks noGrp="1"/>
          </p:cNvSpPr>
          <p:nvPr>
            <p:ph type="ftr" sz="quarter" idx="11"/>
          </p:nvPr>
        </p:nvSpPr>
        <p:spPr>
          <a:xfrm>
            <a:off x="2915816" y="6356350"/>
            <a:ext cx="3312368" cy="365125"/>
          </a:xfrm>
        </p:spPr>
        <p:txBody>
          <a:bodyPr/>
          <a:lstStyle/>
          <a:p>
            <a:pPr algn="ctr"/>
            <a:r>
              <a:rPr lang="es-ES" dirty="0"/>
              <a:t>Acceso a contenidos inapropiados</a:t>
            </a:r>
          </a:p>
        </p:txBody>
      </p:sp>
      <p:grpSp>
        <p:nvGrpSpPr>
          <p:cNvPr id="8" name="Grupo 7"/>
          <p:cNvGrpSpPr/>
          <p:nvPr/>
        </p:nvGrpSpPr>
        <p:grpSpPr>
          <a:xfrm>
            <a:off x="472119" y="1670846"/>
            <a:ext cx="3734841" cy="1139698"/>
            <a:chOff x="615312" y="227671"/>
            <a:chExt cx="3734841" cy="1167137"/>
          </a:xfrm>
        </p:grpSpPr>
        <p:sp>
          <p:nvSpPr>
            <p:cNvPr id="10" name="Rectángulo 9"/>
            <p:cNvSpPr/>
            <p:nvPr/>
          </p:nvSpPr>
          <p:spPr>
            <a:xfrm>
              <a:off x="615312"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615312"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defTabSz="622300">
                <a:lnSpc>
                  <a:spcPct val="90000"/>
                </a:lnSpc>
                <a:spcBef>
                  <a:spcPct val="0"/>
                </a:spcBef>
                <a:spcAft>
                  <a:spcPct val="35000"/>
                </a:spcAft>
              </a:pPr>
              <a:r>
                <a:rPr lang="es-ES" sz="1600" kern="1200" dirty="0" smtClean="0">
                  <a:solidFill>
                    <a:schemeClr val="tx1"/>
                  </a:solidFill>
                  <a:latin typeface="+mn-lt"/>
                </a:rPr>
                <a:t>Accede sólo a aquellos </a:t>
              </a:r>
              <a:r>
                <a:rPr lang="es-ES" sz="1600" b="1" kern="1200" dirty="0" smtClean="0">
                  <a:solidFill>
                    <a:srgbClr val="0070C0"/>
                  </a:solidFill>
                  <a:latin typeface="+mn-lt"/>
                </a:rPr>
                <a:t>contenidos recomendados </a:t>
              </a:r>
              <a:r>
                <a:rPr lang="es-ES" sz="1600" kern="1200" dirty="0" smtClean="0">
                  <a:solidFill>
                    <a:schemeClr val="tx1"/>
                  </a:solidFill>
                  <a:latin typeface="+mn-lt"/>
                </a:rPr>
                <a:t>y</a:t>
              </a:r>
              <a:r>
                <a:rPr lang="es-ES" sz="1600" b="1" kern="1200" dirty="0" smtClean="0">
                  <a:solidFill>
                    <a:srgbClr val="0070C0"/>
                  </a:solidFill>
                  <a:latin typeface="+mn-lt"/>
                </a:rPr>
                <a:t> adaptados </a:t>
              </a:r>
              <a:r>
                <a:rPr lang="es-ES" sz="1600" kern="1200" dirty="0" smtClean="0">
                  <a:solidFill>
                    <a:schemeClr val="tx1"/>
                  </a:solidFill>
                  <a:latin typeface="+mn-lt"/>
                </a:rPr>
                <a:t>a tu </a:t>
              </a:r>
              <a:r>
                <a:rPr lang="es-ES" sz="1600" b="1" kern="1200" dirty="0" smtClean="0">
                  <a:solidFill>
                    <a:srgbClr val="0070C0"/>
                  </a:solidFill>
                  <a:latin typeface="+mn-lt"/>
                </a:rPr>
                <a:t>edad</a:t>
              </a:r>
              <a:endParaRPr lang="es-ES" sz="1600" b="1" kern="1200" dirty="0">
                <a:solidFill>
                  <a:srgbClr val="0070C0"/>
                </a:solidFill>
                <a:latin typeface="+mn-lt"/>
              </a:endParaRPr>
            </a:p>
          </p:txBody>
        </p:sp>
      </p:grpSp>
      <p:sp>
        <p:nvSpPr>
          <p:cNvPr id="9" name="Rectángulo 8"/>
          <p:cNvSpPr/>
          <p:nvPr/>
        </p:nvSpPr>
        <p:spPr>
          <a:xfrm>
            <a:off x="316501" y="1474819"/>
            <a:ext cx="816996" cy="1225494"/>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o 11"/>
          <p:cNvGrpSpPr/>
          <p:nvPr/>
        </p:nvGrpSpPr>
        <p:grpSpPr>
          <a:xfrm>
            <a:off x="5076056" y="1713120"/>
            <a:ext cx="3734841" cy="1167137"/>
            <a:chOff x="4697944" y="227671"/>
            <a:chExt cx="3734841" cy="1167137"/>
          </a:xfrm>
        </p:grpSpPr>
        <p:sp>
          <p:nvSpPr>
            <p:cNvPr id="15" name="Rectángulo 14"/>
            <p:cNvSpPr/>
            <p:nvPr/>
          </p:nvSpPr>
          <p:spPr>
            <a:xfrm>
              <a:off x="4697944"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4697944"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No ofrezcas información personal</a:t>
              </a:r>
              <a:r>
                <a:rPr lang="es-ES" sz="1600" kern="1200" dirty="0" smtClean="0">
                  <a:solidFill>
                    <a:srgbClr val="0070C0"/>
                  </a:solidFill>
                  <a:latin typeface="+mn-lt"/>
                </a:rPr>
                <a:t>, </a:t>
              </a:r>
              <a:r>
                <a:rPr lang="es-ES" sz="1600" kern="1200" dirty="0" smtClean="0">
                  <a:latin typeface="+mn-lt"/>
                </a:rPr>
                <a:t>que permita rastrear tus datos, ni tuya ni de familiares, amigos y conocidos</a:t>
              </a:r>
              <a:endParaRPr lang="es-ES" sz="1600" kern="1200" dirty="0">
                <a:latin typeface="+mn-lt"/>
              </a:endParaRPr>
            </a:p>
          </p:txBody>
        </p:sp>
      </p:grpSp>
      <p:sp>
        <p:nvSpPr>
          <p:cNvPr id="14" name="Rectángulo 13"/>
          <p:cNvSpPr/>
          <p:nvPr/>
        </p:nvSpPr>
        <p:spPr>
          <a:xfrm>
            <a:off x="4920437" y="1544533"/>
            <a:ext cx="816996" cy="1225494"/>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a:off x="472120" y="3453571"/>
            <a:ext cx="3734841" cy="1167137"/>
            <a:chOff x="615312" y="1696968"/>
            <a:chExt cx="3734841" cy="1167137"/>
          </a:xfrm>
        </p:grpSpPr>
        <p:sp>
          <p:nvSpPr>
            <p:cNvPr id="19" name="Rectángulo 18"/>
            <p:cNvSpPr/>
            <p:nvPr/>
          </p:nvSpPr>
          <p:spPr>
            <a:xfrm>
              <a:off x="615312"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615312"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Evita publicar fotos o conectar la webcam con </a:t>
              </a:r>
              <a:r>
                <a:rPr lang="es-ES" sz="1600" b="1" kern="1200" dirty="0" smtClean="0">
                  <a:solidFill>
                    <a:srgbClr val="0070C0"/>
                  </a:solidFill>
                  <a:latin typeface="+mn-lt"/>
                </a:rPr>
                <a:t>desconocidos. Sé cauto </a:t>
              </a:r>
              <a:r>
                <a:rPr lang="es-ES" sz="1600" kern="1200" dirty="0" smtClean="0">
                  <a:latin typeface="+mn-lt"/>
                </a:rPr>
                <a:t>y piensa antes de hacer clic</a:t>
              </a:r>
              <a:endParaRPr lang="es-ES" sz="1600" kern="1200" dirty="0">
                <a:latin typeface="+mn-lt"/>
              </a:endParaRPr>
            </a:p>
          </p:txBody>
        </p:sp>
      </p:grpSp>
      <p:sp>
        <p:nvSpPr>
          <p:cNvPr id="18" name="Rectángulo 17"/>
          <p:cNvSpPr/>
          <p:nvPr/>
        </p:nvSpPr>
        <p:spPr>
          <a:xfrm>
            <a:off x="316502" y="3284984"/>
            <a:ext cx="816996" cy="1225494"/>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076056" y="3453570"/>
            <a:ext cx="3734841" cy="1167137"/>
            <a:chOff x="4697944" y="1696968"/>
            <a:chExt cx="3734841" cy="1167137"/>
          </a:xfrm>
        </p:grpSpPr>
        <p:sp>
          <p:nvSpPr>
            <p:cNvPr id="23" name="Rectángulo 22"/>
            <p:cNvSpPr/>
            <p:nvPr/>
          </p:nvSpPr>
          <p:spPr>
            <a:xfrm>
              <a:off x="4697944"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697944"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Debes ser consciente de </a:t>
              </a:r>
              <a:r>
                <a:rPr lang="es-ES" sz="1600" b="1" kern="1200" dirty="0" smtClean="0">
                  <a:solidFill>
                    <a:srgbClr val="0070C0"/>
                  </a:solidFill>
                  <a:latin typeface="+mn-lt"/>
                </a:rPr>
                <a:t>infracciones legales</a:t>
              </a:r>
              <a:r>
                <a:rPr lang="es-ES" sz="1600" kern="1200" dirty="0" smtClean="0">
                  <a:latin typeface="+mn-lt"/>
                </a:rPr>
                <a:t> asociadas al uso de Internet y sus consecuencias</a:t>
              </a:r>
              <a:endParaRPr lang="es-ES" sz="1600" kern="1200" dirty="0">
                <a:latin typeface="+mn-lt"/>
              </a:endParaRPr>
            </a:p>
          </p:txBody>
        </p:sp>
      </p:grpSp>
      <p:sp>
        <p:nvSpPr>
          <p:cNvPr id="22" name="Rectángulo 21"/>
          <p:cNvSpPr/>
          <p:nvPr/>
        </p:nvSpPr>
        <p:spPr>
          <a:xfrm>
            <a:off x="4920437" y="3297992"/>
            <a:ext cx="816996" cy="1225494"/>
          </a:xfrm>
          <a:prstGeom prst="rect">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o 24"/>
          <p:cNvGrpSpPr/>
          <p:nvPr/>
        </p:nvGrpSpPr>
        <p:grpSpPr>
          <a:xfrm>
            <a:off x="2783402" y="4893731"/>
            <a:ext cx="3734841" cy="1167137"/>
            <a:chOff x="2656628" y="3166265"/>
            <a:chExt cx="3734841" cy="1167137"/>
          </a:xfrm>
        </p:grpSpPr>
        <p:sp>
          <p:nvSpPr>
            <p:cNvPr id="27" name="Rectángulo 26"/>
            <p:cNvSpPr/>
            <p:nvPr/>
          </p:nvSpPr>
          <p:spPr>
            <a:xfrm>
              <a:off x="2656628" y="3166265"/>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2656628" y="3166265"/>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Déjate ayudar</a:t>
              </a:r>
              <a:r>
                <a:rPr lang="es-ES" sz="1600" kern="1200" dirty="0" smtClean="0">
                  <a:solidFill>
                    <a:srgbClr val="0070C0"/>
                  </a:solidFill>
                  <a:latin typeface="+mn-lt"/>
                </a:rPr>
                <a:t> </a:t>
              </a:r>
              <a:r>
                <a:rPr lang="es-ES" sz="1600" kern="1200" dirty="0" smtClean="0">
                  <a:latin typeface="+mn-lt"/>
                </a:rPr>
                <a:t>cuando tengas un problema. </a:t>
              </a:r>
              <a:r>
                <a:rPr lang="es-ES" sz="1600" b="1" kern="1200" dirty="0" smtClean="0">
                  <a:solidFill>
                    <a:srgbClr val="0070C0"/>
                  </a:solidFill>
                  <a:latin typeface="+mn-lt"/>
                </a:rPr>
                <a:t>Dialoga con tus padres y educadores</a:t>
              </a:r>
              <a:endParaRPr lang="es-ES" sz="1600" kern="1200" dirty="0">
                <a:latin typeface="+mn-lt"/>
              </a:endParaRPr>
            </a:p>
          </p:txBody>
        </p:sp>
      </p:grpSp>
      <p:sp>
        <p:nvSpPr>
          <p:cNvPr id="26" name="Rectángulo 25"/>
          <p:cNvSpPr/>
          <p:nvPr/>
        </p:nvSpPr>
        <p:spPr>
          <a:xfrm>
            <a:off x="2627784" y="4725144"/>
            <a:ext cx="816996" cy="1225494"/>
          </a:xfrm>
          <a:prstGeom prst="rect">
            <a:avLst/>
          </a:prstGeom>
          <a:blipFill>
            <a:blip r:embed="rId7">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985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Autofit/>
          </a:bodyPr>
          <a:lstStyle/>
          <a:p>
            <a:r>
              <a:rPr lang="es-ES" sz="4400" dirty="0" smtClean="0"/>
              <a:t>Verificación de la información</a:t>
            </a:r>
            <a:endParaRPr lang="es-ES" sz="4400" dirty="0"/>
          </a:p>
        </p:txBody>
      </p:sp>
      <p:sp>
        <p:nvSpPr>
          <p:cNvPr id="10" name="Marcador de contenido 9"/>
          <p:cNvSpPr>
            <a:spLocks noGrp="1"/>
          </p:cNvSpPr>
          <p:nvPr>
            <p:ph idx="1"/>
          </p:nvPr>
        </p:nvSpPr>
        <p:spPr/>
        <p:txBody>
          <a:bodyPr anchor="b">
            <a:normAutofit/>
          </a:bodyPr>
          <a:lstStyle/>
          <a:p>
            <a:pPr marL="0" indent="0" algn="ctr">
              <a:spcBef>
                <a:spcPts val="500"/>
              </a:spcBef>
              <a:spcAft>
                <a:spcPts val="500"/>
              </a:spcAft>
              <a:buNone/>
            </a:pPr>
            <a:r>
              <a:rPr lang="es-ES" sz="4000" b="1" dirty="0">
                <a:solidFill>
                  <a:srgbClr val="0070C0"/>
                </a:solidFill>
                <a:ea typeface="Calibri" panose="020F0502020204030204" pitchFamily="34" charset="0"/>
                <a:cs typeface="Calibri" panose="020F0502020204030204" pitchFamily="34" charset="0"/>
              </a:rPr>
              <a:t>¡Ojo! </a:t>
            </a:r>
            <a:r>
              <a:rPr lang="es-ES" sz="2800" dirty="0">
                <a:solidFill>
                  <a:srgbClr val="000000"/>
                </a:solidFill>
                <a:ea typeface="Calibri" panose="020F0502020204030204" pitchFamily="34" charset="0"/>
                <a:cs typeface="Calibri" panose="020F0502020204030204" pitchFamily="34" charset="0"/>
              </a:rPr>
              <a:t>no toda la información publicada en Internet es siempre </a:t>
            </a:r>
            <a:r>
              <a:rPr lang="es-ES" sz="2800" dirty="0" smtClean="0">
                <a:solidFill>
                  <a:srgbClr val="000000"/>
                </a:solidFill>
                <a:ea typeface="Calibri" panose="020F0502020204030204" pitchFamily="34" charset="0"/>
                <a:cs typeface="Calibri" panose="020F0502020204030204" pitchFamily="34" charset="0"/>
              </a:rPr>
              <a:t>real, </a:t>
            </a:r>
            <a:r>
              <a:rPr lang="es-ES" sz="2800" dirty="0">
                <a:solidFill>
                  <a:srgbClr val="000000"/>
                </a:solidFill>
                <a:ea typeface="Calibri" panose="020F0502020204030204" pitchFamily="34" charset="0"/>
                <a:cs typeface="Calibri" panose="020F0502020204030204" pitchFamily="34" charset="0"/>
              </a:rPr>
              <a:t>completa e imparcial. </a:t>
            </a:r>
            <a:endParaRPr lang="es-ES" sz="2800" dirty="0" smtClean="0">
              <a:solidFill>
                <a:srgbClr val="000000"/>
              </a:solidFill>
              <a:ea typeface="Calibri" panose="020F0502020204030204" pitchFamily="34" charset="0"/>
              <a:cs typeface="Calibri" panose="020F0502020204030204" pitchFamily="34" charset="0"/>
            </a:endParaRP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¡Verifica SIEMPRE la información </a:t>
            </a: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ANTES de creértela!</a:t>
            </a:r>
            <a:endParaRPr lang="es-ES" sz="3600" b="1" dirty="0">
              <a:solidFill>
                <a:srgbClr val="0070C0"/>
              </a:solidFill>
              <a:ea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a:t>
            </a:fld>
            <a:endParaRPr lang="es-ES"/>
          </a:p>
        </p:txBody>
      </p:sp>
      <p:pic>
        <p:nvPicPr>
          <p:cNvPr id="7" name="Imagen 6" descr="Point d'exclamation - Wikimini, l'encyclopédie pour enfants"/>
          <p:cNvPicPr>
            <a:picLocks noChangeAspect="1"/>
          </p:cNvPicPr>
          <p:nvPr/>
        </p:nvPicPr>
        <p:blipFill>
          <a:blip r:embed="rId3" cstate="print"/>
          <a:stretch>
            <a:fillRect/>
          </a:stretch>
        </p:blipFill>
        <p:spPr>
          <a:xfrm flipH="1">
            <a:off x="3725897" y="1671833"/>
            <a:ext cx="1692206" cy="171651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Verificación de la información</a:t>
            </a:r>
          </a:p>
        </p:txBody>
      </p:sp>
    </p:spTree>
    <p:extLst>
      <p:ext uri="{BB962C8B-B14F-4D97-AF65-F5344CB8AC3E}">
        <p14:creationId xmlns:p14="http://schemas.microsoft.com/office/powerpoint/2010/main" val="331659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de ejemplos de contenidos falsos en intern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612" y="1564994"/>
            <a:ext cx="2824776" cy="3524985"/>
          </a:xfrm>
          <a:prstGeom prst="rect">
            <a:avLst/>
          </a:prstGeom>
          <a:ln>
            <a:noFill/>
          </a:ln>
          <a:effectLst>
            <a:softEdge rad="112500"/>
          </a:effectLst>
        </p:spPr>
      </p:pic>
      <p:pic>
        <p:nvPicPr>
          <p:cNvPr id="1032" name="Picture 8" descr="http://www.laredactoraexpress.es/blogs/wp-content/uploads/2014/09/whatsapp-4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135" y="3326773"/>
            <a:ext cx="2836477" cy="2868541"/>
          </a:xfrm>
          <a:prstGeom prst="rect">
            <a:avLst/>
          </a:prstGeom>
          <a:noFill/>
          <a:extLst>
            <a:ext uri="{909E8E84-426E-40DD-AFC4-6F175D3DCCD1}">
              <a14:hiddenFill xmlns:a14="http://schemas.microsoft.com/office/drawing/2010/main">
                <a:solidFill>
                  <a:srgbClr val="FFFFFF"/>
                </a:solidFill>
              </a14:hiddenFill>
            </a:ext>
          </a:extLst>
        </p:spPr>
      </p:pic>
      <p:sp>
        <p:nvSpPr>
          <p:cNvPr id="14" name="13 Título"/>
          <p:cNvSpPr>
            <a:spLocks noGrp="1"/>
          </p:cNvSpPr>
          <p:nvPr>
            <p:ph type="title"/>
          </p:nvPr>
        </p:nvSpPr>
        <p:spPr/>
        <p:txBody>
          <a:bodyPr>
            <a:normAutofit/>
          </a:bodyPr>
          <a:lstStyle/>
          <a:p>
            <a:r>
              <a:rPr lang="es-ES" sz="4400" dirty="0" smtClean="0"/>
              <a:t>Bulos, mitos y fraudes</a:t>
            </a:r>
            <a:endParaRPr lang="es-ES" sz="4400" dirty="0"/>
          </a:p>
        </p:txBody>
      </p:sp>
      <p:sp>
        <p:nvSpPr>
          <p:cNvPr id="16" name="Marcador de número de diapositiva 15"/>
          <p:cNvSpPr>
            <a:spLocks noGrp="1"/>
          </p:cNvSpPr>
          <p:nvPr>
            <p:ph type="sldNum" sz="quarter" idx="12"/>
          </p:nvPr>
        </p:nvSpPr>
        <p:spPr/>
        <p:txBody>
          <a:bodyPr/>
          <a:lstStyle/>
          <a:p>
            <a:fld id="{132FADFE-3B8F-471C-ABF0-DBC7717ECBBC}" type="slidenum">
              <a:rPr lang="es-ES" smtClean="0">
                <a:solidFill>
                  <a:prstClr val="white"/>
                </a:solidFill>
              </a:rPr>
              <a:pPr/>
              <a:t>7</a:t>
            </a:fld>
            <a:endParaRPr lang="es-ES">
              <a:solidFill>
                <a:prstClr val="white"/>
              </a:solidFill>
            </a:endParaRPr>
          </a:p>
        </p:txBody>
      </p:sp>
      <p:pic>
        <p:nvPicPr>
          <p:cNvPr id="9" name="Imagen 8" descr="http://media.ocu.org/images/ECFA77B7BB28579DE25DDAC90CE866DE1810E4E4/w465-c4-he/9968a8ca-7318-475b-a080-38293fa3abcfbulo20.PNG"/>
          <p:cNvPicPr/>
          <p:nvPr/>
        </p:nvPicPr>
        <p:blipFill>
          <a:blip r:embed="rId5">
            <a:extLst>
              <a:ext uri="{28A0092B-C50C-407E-A947-70E740481C1C}">
                <a14:useLocalDpi xmlns:a14="http://schemas.microsoft.com/office/drawing/2010/main" val="0"/>
              </a:ext>
            </a:extLst>
          </a:blip>
          <a:srcRect/>
          <a:stretch>
            <a:fillRect/>
          </a:stretch>
        </p:blipFill>
        <p:spPr bwMode="auto">
          <a:xfrm>
            <a:off x="427524" y="1655466"/>
            <a:ext cx="2834495" cy="4042349"/>
          </a:xfrm>
          <a:prstGeom prst="rect">
            <a:avLst/>
          </a:prstGeom>
          <a:noFill/>
          <a:ln>
            <a:noFill/>
          </a:ln>
        </p:spPr>
      </p:pic>
      <p:sp>
        <p:nvSpPr>
          <p:cNvPr id="11" name="Marcador de pie de página 3"/>
          <p:cNvSpPr txBox="1">
            <a:spLocks/>
          </p:cNvSpPr>
          <p:nvPr/>
        </p:nvSpPr>
        <p:spPr>
          <a:xfrm>
            <a:off x="2483768" y="6358199"/>
            <a:ext cx="4176464" cy="365125"/>
          </a:xfrm>
          <a:prstGeom prst="rect">
            <a:avLst/>
          </a:prstGeom>
        </p:spPr>
        <p:txBody>
          <a:bodyPr/>
          <a:lstStyle>
            <a:defPPr>
              <a:defRPr lang="es-ES"/>
            </a:defPPr>
            <a:lvl1pPr algn="ctr">
              <a:defRPr sz="1400" b="1">
                <a:solidFill>
                  <a:schemeClr val="bg1"/>
                </a:solidFill>
              </a:defRPr>
            </a:lvl1pPr>
          </a:lstStyle>
          <a:p>
            <a:r>
              <a:rPr lang="es-ES" dirty="0"/>
              <a:t>Bulos, mitos y fraudes</a:t>
            </a:r>
          </a:p>
        </p:txBody>
      </p:sp>
    </p:spTree>
    <p:extLst>
      <p:ext uri="{BB962C8B-B14F-4D97-AF65-F5344CB8AC3E}">
        <p14:creationId xmlns:p14="http://schemas.microsoft.com/office/powerpoint/2010/main" val="276736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rmAutofit/>
          </a:bodyPr>
          <a:lstStyle/>
          <a:p>
            <a:r>
              <a:rPr lang="es-ES" sz="4400" dirty="0" smtClean="0"/>
              <a:t>Mentiras en la red</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8</a:t>
            </a:fld>
            <a:endParaRPr lang="es-ES"/>
          </a:p>
        </p:txBody>
      </p:sp>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pic>
        <p:nvPicPr>
          <p:cNvPr id="8" name="Imagen 7"/>
          <p:cNvPicPr>
            <a:picLocks noChangeAspect="1"/>
          </p:cNvPicPr>
          <p:nvPr/>
        </p:nvPicPr>
        <p:blipFill>
          <a:blip r:embed="rId3"/>
          <a:stretch>
            <a:fillRect/>
          </a:stretch>
        </p:blipFill>
        <p:spPr>
          <a:xfrm>
            <a:off x="323528" y="1404374"/>
            <a:ext cx="4037302" cy="4482480"/>
          </a:xfrm>
          <a:prstGeom prst="rect">
            <a:avLst/>
          </a:prstGeom>
        </p:spPr>
      </p:pic>
      <p:grpSp>
        <p:nvGrpSpPr>
          <p:cNvPr id="15" name="Grupo 14"/>
          <p:cNvGrpSpPr/>
          <p:nvPr/>
        </p:nvGrpSpPr>
        <p:grpSpPr>
          <a:xfrm>
            <a:off x="5489947" y="1559319"/>
            <a:ext cx="1477448" cy="2025572"/>
            <a:chOff x="845441" y="55"/>
            <a:chExt cx="1477448" cy="2025572"/>
          </a:xfrm>
        </p:grpSpPr>
        <p:sp>
          <p:nvSpPr>
            <p:cNvPr id="25" name="Rectángulo redondeado 24"/>
            <p:cNvSpPr/>
            <p:nvPr/>
          </p:nvSpPr>
          <p:spPr>
            <a:xfrm>
              <a:off x="845441" y="55"/>
              <a:ext cx="1477448"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888714" y="43328"/>
              <a:ext cx="1390902" cy="1939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Hablan de forma genérica, sin concretar</a:t>
              </a:r>
              <a:endParaRPr lang="es-ES" sz="1700" kern="1200" dirty="0"/>
            </a:p>
          </p:txBody>
        </p:sp>
      </p:grpSp>
      <p:grpSp>
        <p:nvGrpSpPr>
          <p:cNvPr id="16" name="Grupo 15"/>
          <p:cNvGrpSpPr/>
          <p:nvPr/>
        </p:nvGrpSpPr>
        <p:grpSpPr>
          <a:xfrm>
            <a:off x="4645176" y="3718507"/>
            <a:ext cx="1379393" cy="2025572"/>
            <a:chOff x="670" y="2159243"/>
            <a:chExt cx="1379393" cy="2025572"/>
          </a:xfrm>
        </p:grpSpPr>
        <p:sp>
          <p:nvSpPr>
            <p:cNvPr id="23" name="Rectángulo redondeado 22"/>
            <p:cNvSpPr/>
            <p:nvPr/>
          </p:nvSpPr>
          <p:spPr>
            <a:xfrm>
              <a:off x="670" y="2159243"/>
              <a:ext cx="1379393"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1071" y="2199644"/>
              <a:ext cx="1298591" cy="19447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Sin dar datos o con datos increíbles  </a:t>
              </a:r>
              <a:endParaRPr lang="es-ES" sz="1700" kern="1200" dirty="0"/>
            </a:p>
          </p:txBody>
        </p:sp>
      </p:grpSp>
      <p:grpSp>
        <p:nvGrpSpPr>
          <p:cNvPr id="17" name="Grupo 16"/>
          <p:cNvGrpSpPr/>
          <p:nvPr/>
        </p:nvGrpSpPr>
        <p:grpSpPr>
          <a:xfrm>
            <a:off x="6667864" y="4151554"/>
            <a:ext cx="1779804" cy="998303"/>
            <a:chOff x="2023358" y="2592290"/>
            <a:chExt cx="1779804" cy="998303"/>
          </a:xfrm>
        </p:grpSpPr>
        <p:sp>
          <p:nvSpPr>
            <p:cNvPr id="21" name="Rectángulo redondeado 20"/>
            <p:cNvSpPr/>
            <p:nvPr/>
          </p:nvSpPr>
          <p:spPr>
            <a:xfrm>
              <a:off x="2023358" y="2592290"/>
              <a:ext cx="1779804" cy="998303"/>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ectángulo 21"/>
            <p:cNvSpPr/>
            <p:nvPr/>
          </p:nvSpPr>
          <p:spPr>
            <a:xfrm>
              <a:off x="2052597" y="2621529"/>
              <a:ext cx="1721326" cy="939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Contradicciones</a:t>
              </a:r>
              <a:endParaRPr lang="es-ES" sz="1200" kern="1200" dirty="0"/>
            </a:p>
          </p:txBody>
        </p:sp>
      </p:grpSp>
      <p:grpSp>
        <p:nvGrpSpPr>
          <p:cNvPr id="18" name="Grupo 17"/>
          <p:cNvGrpSpPr/>
          <p:nvPr/>
        </p:nvGrpSpPr>
        <p:grpSpPr>
          <a:xfrm>
            <a:off x="7307903" y="1559866"/>
            <a:ext cx="1379393" cy="2025572"/>
            <a:chOff x="2663397" y="602"/>
            <a:chExt cx="1379393" cy="2025572"/>
          </a:xfrm>
        </p:grpSpPr>
        <p:sp>
          <p:nvSpPr>
            <p:cNvPr id="19" name="Rectángulo redondeado 18"/>
            <p:cNvSpPr/>
            <p:nvPr/>
          </p:nvSpPr>
          <p:spPr>
            <a:xfrm>
              <a:off x="2663397" y="602"/>
              <a:ext cx="1379393" cy="2025572"/>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2703798" y="41003"/>
              <a:ext cx="1298591" cy="19447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kern="1200" dirty="0" smtClean="0"/>
                <a:t>Errores ortográficos y gramaticales</a:t>
              </a:r>
              <a:endParaRPr lang="es-ES" sz="1700" b="0" kern="1200" dirty="0"/>
            </a:p>
          </p:txBody>
        </p:sp>
      </p:grpSp>
    </p:spTree>
    <p:extLst>
      <p:ext uri="{BB962C8B-B14F-4D97-AF65-F5344CB8AC3E}">
        <p14:creationId xmlns:p14="http://schemas.microsoft.com/office/powerpoint/2010/main" val="129234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9</a:t>
            </a:fld>
            <a:endParaRPr lang="es-ES"/>
          </a:p>
        </p:txBody>
      </p:sp>
      <p:sp>
        <p:nvSpPr>
          <p:cNvPr id="11" name="Marcador de pie de página 3"/>
          <p:cNvSpPr txBox="1">
            <a:spLocks/>
          </p:cNvSpPr>
          <p:nvPr/>
        </p:nvSpPr>
        <p:spPr>
          <a:xfrm>
            <a:off x="2483768" y="6356350"/>
            <a:ext cx="4176464" cy="365125"/>
          </a:xfrm>
          <a:prstGeom prst="rect">
            <a:avLst/>
          </a:prstGeom>
        </p:spPr>
        <p:txBody>
          <a:bodyPr/>
          <a:lstStyle>
            <a:defPPr>
              <a:defRPr lang="es-ES"/>
            </a:defPPr>
            <a:lvl1pPr algn="ctr">
              <a:defRPr sz="1400" b="1">
                <a:solidFill>
                  <a:schemeClr val="bg1"/>
                </a:solidFill>
              </a:defRPr>
            </a:lvl1pPr>
          </a:lstStyle>
          <a:p>
            <a:r>
              <a:rPr lang="es-ES" dirty="0"/>
              <a:t>Mentiras en la Red</a:t>
            </a:r>
          </a:p>
        </p:txBody>
      </p:sp>
      <p:sp>
        <p:nvSpPr>
          <p:cNvPr id="1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26" name="Grupo 25"/>
          <p:cNvGrpSpPr/>
          <p:nvPr/>
        </p:nvGrpSpPr>
        <p:grpSpPr>
          <a:xfrm>
            <a:off x="715341" y="1556792"/>
            <a:ext cx="2132889" cy="1905158"/>
            <a:chOff x="496901" y="298110"/>
            <a:chExt cx="2132889" cy="1905158"/>
          </a:xfrm>
        </p:grpSpPr>
        <p:sp>
          <p:nvSpPr>
            <p:cNvPr id="36" name="Rectángulo redondeado 35"/>
            <p:cNvSpPr/>
            <p:nvPr/>
          </p:nvSpPr>
          <p:spPr>
            <a:xfrm>
              <a:off x="496901" y="298110"/>
              <a:ext cx="2132889" cy="190515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7" name="Rectángulo 36"/>
            <p:cNvSpPr/>
            <p:nvPr/>
          </p:nvSpPr>
          <p:spPr>
            <a:xfrm>
              <a:off x="552701" y="353910"/>
              <a:ext cx="2021289" cy="1793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Regalos caros, desorbitados, sin participar en concursos</a:t>
              </a:r>
              <a:endParaRPr lang="es-ES" sz="1600" kern="1200" dirty="0"/>
            </a:p>
          </p:txBody>
        </p:sp>
      </p:grpSp>
      <p:grpSp>
        <p:nvGrpSpPr>
          <p:cNvPr id="27" name="Grupo 26"/>
          <p:cNvGrpSpPr/>
          <p:nvPr/>
        </p:nvGrpSpPr>
        <p:grpSpPr>
          <a:xfrm>
            <a:off x="1691680" y="3874490"/>
            <a:ext cx="2029307" cy="1929310"/>
            <a:chOff x="251501" y="2592273"/>
            <a:chExt cx="2029307" cy="1929310"/>
          </a:xfrm>
        </p:grpSpPr>
        <p:sp>
          <p:nvSpPr>
            <p:cNvPr id="34" name="Rectángulo redondeado 33"/>
            <p:cNvSpPr/>
            <p:nvPr/>
          </p:nvSpPr>
          <p:spPr>
            <a:xfrm>
              <a:off x="251501" y="2592273"/>
              <a:ext cx="2029307" cy="1929310"/>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5" name="Rectángulo 34"/>
            <p:cNvSpPr/>
            <p:nvPr/>
          </p:nvSpPr>
          <p:spPr>
            <a:xfrm>
              <a:off x="308009" y="2648781"/>
              <a:ext cx="1916291" cy="1816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Referencias a compañías e instituciones conocidas </a:t>
              </a:r>
              <a:endParaRPr lang="es-ES" sz="1600" kern="1200" dirty="0"/>
            </a:p>
          </p:txBody>
        </p:sp>
      </p:grpSp>
      <p:grpSp>
        <p:nvGrpSpPr>
          <p:cNvPr id="29" name="Grupo 28"/>
          <p:cNvGrpSpPr/>
          <p:nvPr/>
        </p:nvGrpSpPr>
        <p:grpSpPr>
          <a:xfrm>
            <a:off x="3346768" y="2300410"/>
            <a:ext cx="1036304" cy="1163062"/>
            <a:chOff x="3128328" y="1041728"/>
            <a:chExt cx="1036304" cy="1163062"/>
          </a:xfrm>
        </p:grpSpPr>
        <p:sp>
          <p:nvSpPr>
            <p:cNvPr id="30" name="Rectángulo redondeado 29"/>
            <p:cNvSpPr/>
            <p:nvPr/>
          </p:nvSpPr>
          <p:spPr>
            <a:xfrm>
              <a:off x="3128328" y="1041728"/>
              <a:ext cx="1036304" cy="116306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Rectángulo 30"/>
            <p:cNvSpPr/>
            <p:nvPr/>
          </p:nvSpPr>
          <p:spPr>
            <a:xfrm>
              <a:off x="3158680" y="1072080"/>
              <a:ext cx="975600" cy="11023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Petición de reenvío (viralidad)</a:t>
              </a:r>
              <a:endParaRPr lang="es-ES" sz="1600" b="0" kern="1200" dirty="0"/>
            </a:p>
          </p:txBody>
        </p:sp>
      </p:grpSp>
      <p:pic>
        <p:nvPicPr>
          <p:cNvPr id="38" name="Imagen 37"/>
          <p:cNvPicPr>
            <a:picLocks noChangeAspect="1"/>
          </p:cNvPicPr>
          <p:nvPr/>
        </p:nvPicPr>
        <p:blipFill>
          <a:blip r:embed="rId3"/>
          <a:stretch>
            <a:fillRect/>
          </a:stretch>
        </p:blipFill>
        <p:spPr>
          <a:xfrm>
            <a:off x="4786609" y="1417638"/>
            <a:ext cx="4147197" cy="4386162"/>
          </a:xfrm>
          <a:prstGeom prst="rect">
            <a:avLst/>
          </a:prstGeom>
        </p:spPr>
      </p:pic>
    </p:spTree>
    <p:extLst>
      <p:ext uri="{BB962C8B-B14F-4D97-AF65-F5344CB8AC3E}">
        <p14:creationId xmlns:p14="http://schemas.microsoft.com/office/powerpoint/2010/main" val="272687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1176</Words>
  <Application>Microsoft Office PowerPoint</Application>
  <PresentationFormat>Presentación en pantalla (4:3)</PresentationFormat>
  <Paragraphs>224</Paragraphs>
  <Slides>32</Slides>
  <Notes>31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Comic Sans MS</vt:lpstr>
      <vt:lpstr>Times New Roman</vt:lpstr>
      <vt:lpstr>Trebuchet MS</vt:lpstr>
      <vt:lpstr>Wingdings</vt:lpstr>
      <vt:lpstr>Tema de Office</vt:lpstr>
      <vt:lpstr>Uso seguro y responsable  de las TIC</vt:lpstr>
      <vt:lpstr>¿Qué vamos a aprender hoy?</vt:lpstr>
      <vt:lpstr>Acceso a contenido inapropiado</vt:lpstr>
      <vt:lpstr>Riesgos de acceso a contenidos inapropiados</vt:lpstr>
      <vt:lpstr>Recomendaciones para su prevención </vt:lpstr>
      <vt:lpstr>Verificación de la información</vt:lpstr>
      <vt:lpstr>Bulos, mitos y fraudes</vt:lpstr>
      <vt:lpstr>Mentiras en la red</vt:lpstr>
      <vt:lpstr>Mentiras en la red</vt:lpstr>
      <vt:lpstr>Mentiras en la red</vt:lpstr>
      <vt:lpstr>Presentación de PowerPoint</vt:lpstr>
      <vt:lpstr>Principales vías de infección</vt:lpstr>
      <vt:lpstr>Ejemplo</vt:lpstr>
      <vt:lpstr>Presentación de PowerPoint</vt:lpstr>
      <vt:lpstr>Privacidad: El adivino Dave</vt:lpstr>
      <vt:lpstr>Qué información voy  dejando sobre mí en la red</vt:lpstr>
      <vt:lpstr>Presentación de PowerPoint</vt:lpstr>
      <vt:lpstr>Presentación de PowerPoint</vt:lpstr>
      <vt:lpstr>¿Qué pasa si alguien vulnera nuestra privacidad? ¿Puede ser un delito?</vt:lpstr>
      <vt:lpstr>Definiendo qué es el ciberacoso. Ciberbullying</vt:lpstr>
      <vt:lpstr>Características del ciberacoso</vt:lpstr>
      <vt:lpstr>Rol de las personas implicadas en el ciberacoso</vt:lpstr>
      <vt:lpstr>Rol de las personas implicadas en el ciberacoso</vt:lpstr>
      <vt:lpstr>Rol de las personas implicadas en el ciberacoso</vt:lpstr>
      <vt:lpstr>Presentación de PowerPoint</vt:lpstr>
      <vt:lpstr>Presentación de PowerPoint</vt:lpstr>
      <vt:lpstr>Presentación de PowerPoint</vt:lpstr>
      <vt:lpstr>Recomendaciones</vt:lpstr>
      <vt:lpstr>Recomendaciones</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2017-03-29T11:29:00Z</dcterms:modified>
</cp:coreProperties>
</file>